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Relationship Id="rId18" Type="http://schemas.openxmlformats.org/officeDocument/2006/relationships/image" Target="../media/image46.png"/><Relationship Id="rId19" Type="http://schemas.openxmlformats.org/officeDocument/2006/relationships/image" Target="../media/image47.png"/><Relationship Id="rId20" Type="http://schemas.openxmlformats.org/officeDocument/2006/relationships/image" Target="../media/image48.png"/><Relationship Id="rId21" Type="http://schemas.openxmlformats.org/officeDocument/2006/relationships/image" Target="../media/image49.png"/><Relationship Id="rId22" Type="http://schemas.openxmlformats.org/officeDocument/2006/relationships/image" Target="../media/image50.png"/><Relationship Id="rId23" Type="http://schemas.openxmlformats.org/officeDocument/2006/relationships/image" Target="../media/image51.png"/><Relationship Id="rId24" Type="http://schemas.openxmlformats.org/officeDocument/2006/relationships/image" Target="../media/image52.png"/><Relationship Id="rId25" Type="http://schemas.openxmlformats.org/officeDocument/2006/relationships/image" Target="../media/image53.png"/><Relationship Id="rId26" Type="http://schemas.openxmlformats.org/officeDocument/2006/relationships/image" Target="../media/image54.png"/><Relationship Id="rId27" Type="http://schemas.openxmlformats.org/officeDocument/2006/relationships/image" Target="../media/image55.png"/><Relationship Id="rId28" Type="http://schemas.openxmlformats.org/officeDocument/2006/relationships/image" Target="../media/image56.png"/><Relationship Id="rId29" Type="http://schemas.openxmlformats.org/officeDocument/2006/relationships/image" Target="../media/image57.png"/><Relationship Id="rId30" Type="http://schemas.openxmlformats.org/officeDocument/2006/relationships/image" Target="../media/image58.png"/><Relationship Id="rId31" Type="http://schemas.openxmlformats.org/officeDocument/2006/relationships/image" Target="../media/image59.png"/><Relationship Id="rId32" Type="http://schemas.openxmlformats.org/officeDocument/2006/relationships/image" Target="../media/image60.png"/><Relationship Id="rId33" Type="http://schemas.openxmlformats.org/officeDocument/2006/relationships/image" Target="../media/image61.png"/><Relationship Id="rId34" Type="http://schemas.openxmlformats.org/officeDocument/2006/relationships/image" Target="../media/image62.png"/><Relationship Id="rId35" Type="http://schemas.openxmlformats.org/officeDocument/2006/relationships/image" Target="../media/image63.png"/><Relationship Id="rId36" Type="http://schemas.openxmlformats.org/officeDocument/2006/relationships/image" Target="../media/image64.png"/><Relationship Id="rId37" Type="http://schemas.openxmlformats.org/officeDocument/2006/relationships/image" Target="../media/image65.png"/><Relationship Id="rId38" Type="http://schemas.openxmlformats.org/officeDocument/2006/relationships/image" Target="../media/image66.png"/><Relationship Id="rId39" Type="http://schemas.openxmlformats.org/officeDocument/2006/relationships/image" Target="../media/image67.png"/><Relationship Id="rId40" Type="http://schemas.openxmlformats.org/officeDocument/2006/relationships/image" Target="../media/image68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0"/>
            <a:ext cx="20104099" cy="21901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185063"/>
            <a:ext cx="20104099" cy="21938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3897"/>
            <a:ext cx="20104099" cy="219637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565244"/>
            <a:ext cx="20104099" cy="21938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8754078"/>
            <a:ext cx="20104099" cy="219637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0945425"/>
            <a:ext cx="20104099" cy="36313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-11"/>
            <a:ext cx="20104099" cy="1130856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500419" y="9370158"/>
            <a:ext cx="1498181" cy="189036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4375308" y="9410134"/>
            <a:ext cx="3960495" cy="953769"/>
          </a:xfrm>
          <a:custGeom>
            <a:avLst/>
            <a:gdLst/>
            <a:ahLst/>
            <a:cxnLst/>
            <a:rect l="l" t="t" r="r" b="b"/>
            <a:pathLst>
              <a:path w="3960494" h="953770">
                <a:moveTo>
                  <a:pt x="646823" y="158889"/>
                </a:moveTo>
                <a:lnTo>
                  <a:pt x="637438" y="160693"/>
                </a:lnTo>
                <a:lnTo>
                  <a:pt x="631812" y="161683"/>
                </a:lnTo>
                <a:lnTo>
                  <a:pt x="631812" y="180149"/>
                </a:lnTo>
                <a:lnTo>
                  <a:pt x="613257" y="771144"/>
                </a:lnTo>
                <a:lnTo>
                  <a:pt x="613194" y="773493"/>
                </a:lnTo>
                <a:lnTo>
                  <a:pt x="613117" y="775677"/>
                </a:lnTo>
                <a:lnTo>
                  <a:pt x="613041" y="778179"/>
                </a:lnTo>
                <a:lnTo>
                  <a:pt x="497941" y="775677"/>
                </a:lnTo>
                <a:lnTo>
                  <a:pt x="497941" y="724382"/>
                </a:lnTo>
                <a:lnTo>
                  <a:pt x="496265" y="726884"/>
                </a:lnTo>
                <a:lnTo>
                  <a:pt x="458330" y="754837"/>
                </a:lnTo>
                <a:lnTo>
                  <a:pt x="390461" y="780808"/>
                </a:lnTo>
                <a:lnTo>
                  <a:pt x="355942" y="783805"/>
                </a:lnTo>
                <a:lnTo>
                  <a:pt x="322084" y="781075"/>
                </a:lnTo>
                <a:lnTo>
                  <a:pt x="259524" y="761060"/>
                </a:lnTo>
                <a:lnTo>
                  <a:pt x="206705" y="721131"/>
                </a:lnTo>
                <a:lnTo>
                  <a:pt x="180759" y="658266"/>
                </a:lnTo>
                <a:lnTo>
                  <a:pt x="179120" y="622388"/>
                </a:lnTo>
                <a:lnTo>
                  <a:pt x="178993" y="619645"/>
                </a:lnTo>
                <a:lnTo>
                  <a:pt x="178917" y="618045"/>
                </a:lnTo>
                <a:lnTo>
                  <a:pt x="188214" y="270243"/>
                </a:lnTo>
                <a:lnTo>
                  <a:pt x="188315" y="266484"/>
                </a:lnTo>
                <a:lnTo>
                  <a:pt x="188912" y="243967"/>
                </a:lnTo>
                <a:lnTo>
                  <a:pt x="243039" y="236448"/>
                </a:lnTo>
                <a:lnTo>
                  <a:pt x="310273" y="226441"/>
                </a:lnTo>
                <a:lnTo>
                  <a:pt x="301523" y="550481"/>
                </a:lnTo>
                <a:lnTo>
                  <a:pt x="301523" y="555485"/>
                </a:lnTo>
                <a:lnTo>
                  <a:pt x="301650" y="580542"/>
                </a:lnTo>
                <a:lnTo>
                  <a:pt x="305625" y="622388"/>
                </a:lnTo>
                <a:lnTo>
                  <a:pt x="321386" y="660120"/>
                </a:lnTo>
                <a:lnTo>
                  <a:pt x="360324" y="686396"/>
                </a:lnTo>
                <a:lnTo>
                  <a:pt x="374396" y="687984"/>
                </a:lnTo>
                <a:lnTo>
                  <a:pt x="390347" y="687476"/>
                </a:lnTo>
                <a:lnTo>
                  <a:pt x="433628" y="677151"/>
                </a:lnTo>
                <a:lnTo>
                  <a:pt x="469747" y="645172"/>
                </a:lnTo>
                <a:lnTo>
                  <a:pt x="483552" y="601929"/>
                </a:lnTo>
                <a:lnTo>
                  <a:pt x="487934" y="555485"/>
                </a:lnTo>
                <a:lnTo>
                  <a:pt x="497903" y="239585"/>
                </a:lnTo>
                <a:lnTo>
                  <a:pt x="498005" y="236448"/>
                </a:lnTo>
                <a:lnTo>
                  <a:pt x="498043" y="235216"/>
                </a:lnTo>
                <a:lnTo>
                  <a:pt x="498144" y="232079"/>
                </a:lnTo>
                <a:lnTo>
                  <a:pt x="498182" y="230835"/>
                </a:lnTo>
                <a:lnTo>
                  <a:pt x="498284" y="227711"/>
                </a:lnTo>
                <a:lnTo>
                  <a:pt x="498322" y="226441"/>
                </a:lnTo>
                <a:lnTo>
                  <a:pt x="499186" y="198920"/>
                </a:lnTo>
                <a:lnTo>
                  <a:pt x="568909" y="188912"/>
                </a:lnTo>
                <a:lnTo>
                  <a:pt x="631812" y="180149"/>
                </a:lnTo>
                <a:lnTo>
                  <a:pt x="631812" y="161683"/>
                </a:lnTo>
                <a:lnTo>
                  <a:pt x="628065" y="162331"/>
                </a:lnTo>
                <a:lnTo>
                  <a:pt x="618680" y="163817"/>
                </a:lnTo>
                <a:lnTo>
                  <a:pt x="609295" y="165150"/>
                </a:lnTo>
                <a:lnTo>
                  <a:pt x="613041" y="45034"/>
                </a:lnTo>
                <a:lnTo>
                  <a:pt x="613041" y="31280"/>
                </a:lnTo>
                <a:lnTo>
                  <a:pt x="613041" y="21259"/>
                </a:lnTo>
                <a:lnTo>
                  <a:pt x="613041" y="18757"/>
                </a:lnTo>
                <a:lnTo>
                  <a:pt x="611797" y="18757"/>
                </a:lnTo>
                <a:lnTo>
                  <a:pt x="598030" y="18313"/>
                </a:lnTo>
                <a:lnTo>
                  <a:pt x="598030" y="35039"/>
                </a:lnTo>
                <a:lnTo>
                  <a:pt x="594525" y="158889"/>
                </a:lnTo>
                <a:lnTo>
                  <a:pt x="594474" y="160693"/>
                </a:lnTo>
                <a:lnTo>
                  <a:pt x="594385" y="163817"/>
                </a:lnTo>
                <a:lnTo>
                  <a:pt x="594271" y="167652"/>
                </a:lnTo>
                <a:lnTo>
                  <a:pt x="461657" y="188912"/>
                </a:lnTo>
                <a:lnTo>
                  <a:pt x="466509" y="36283"/>
                </a:lnTo>
                <a:lnTo>
                  <a:pt x="466547" y="35039"/>
                </a:lnTo>
                <a:lnTo>
                  <a:pt x="466674" y="31280"/>
                </a:lnTo>
                <a:lnTo>
                  <a:pt x="598030" y="35039"/>
                </a:lnTo>
                <a:lnTo>
                  <a:pt x="598030" y="18313"/>
                </a:lnTo>
                <a:lnTo>
                  <a:pt x="498411" y="15011"/>
                </a:lnTo>
                <a:lnTo>
                  <a:pt x="460413" y="13754"/>
                </a:lnTo>
                <a:lnTo>
                  <a:pt x="459155" y="13754"/>
                </a:lnTo>
                <a:lnTo>
                  <a:pt x="417131" y="12509"/>
                </a:lnTo>
                <a:lnTo>
                  <a:pt x="280250" y="8458"/>
                </a:lnTo>
                <a:lnTo>
                  <a:pt x="280250" y="25019"/>
                </a:lnTo>
                <a:lnTo>
                  <a:pt x="273989" y="218948"/>
                </a:lnTo>
                <a:lnTo>
                  <a:pt x="151384" y="236448"/>
                </a:lnTo>
                <a:lnTo>
                  <a:pt x="157530" y="25019"/>
                </a:lnTo>
                <a:lnTo>
                  <a:pt x="157645" y="21259"/>
                </a:lnTo>
                <a:lnTo>
                  <a:pt x="280250" y="25019"/>
                </a:lnTo>
                <a:lnTo>
                  <a:pt x="280250" y="8458"/>
                </a:lnTo>
                <a:lnTo>
                  <a:pt x="163906" y="5003"/>
                </a:lnTo>
                <a:lnTo>
                  <a:pt x="143878" y="3746"/>
                </a:lnTo>
                <a:lnTo>
                  <a:pt x="142633" y="3746"/>
                </a:lnTo>
                <a:lnTo>
                  <a:pt x="33794" y="0"/>
                </a:lnTo>
                <a:lnTo>
                  <a:pt x="33680" y="5003"/>
                </a:lnTo>
                <a:lnTo>
                  <a:pt x="33350" y="7505"/>
                </a:lnTo>
                <a:lnTo>
                  <a:pt x="32537" y="12509"/>
                </a:lnTo>
                <a:lnTo>
                  <a:pt x="31292" y="12509"/>
                </a:lnTo>
                <a:lnTo>
                  <a:pt x="28790" y="11252"/>
                </a:lnTo>
                <a:lnTo>
                  <a:pt x="28790" y="12509"/>
                </a:lnTo>
                <a:lnTo>
                  <a:pt x="25031" y="12509"/>
                </a:lnTo>
                <a:lnTo>
                  <a:pt x="23787" y="11252"/>
                </a:lnTo>
                <a:lnTo>
                  <a:pt x="23787" y="12509"/>
                </a:lnTo>
                <a:lnTo>
                  <a:pt x="22529" y="11252"/>
                </a:lnTo>
                <a:lnTo>
                  <a:pt x="12509" y="11252"/>
                </a:lnTo>
                <a:lnTo>
                  <a:pt x="12509" y="13754"/>
                </a:lnTo>
                <a:lnTo>
                  <a:pt x="12103" y="15011"/>
                </a:lnTo>
                <a:lnTo>
                  <a:pt x="11264" y="15011"/>
                </a:lnTo>
                <a:lnTo>
                  <a:pt x="10007" y="13754"/>
                </a:lnTo>
                <a:lnTo>
                  <a:pt x="8763" y="13754"/>
                </a:lnTo>
                <a:lnTo>
                  <a:pt x="8763" y="15011"/>
                </a:lnTo>
                <a:lnTo>
                  <a:pt x="7518" y="13754"/>
                </a:lnTo>
                <a:lnTo>
                  <a:pt x="7518" y="36283"/>
                </a:lnTo>
                <a:lnTo>
                  <a:pt x="0" y="258978"/>
                </a:lnTo>
                <a:lnTo>
                  <a:pt x="7518" y="270243"/>
                </a:lnTo>
                <a:lnTo>
                  <a:pt x="37541" y="266484"/>
                </a:lnTo>
                <a:lnTo>
                  <a:pt x="16268" y="934567"/>
                </a:lnTo>
                <a:lnTo>
                  <a:pt x="17526" y="935824"/>
                </a:lnTo>
                <a:lnTo>
                  <a:pt x="559257" y="953338"/>
                </a:lnTo>
                <a:lnTo>
                  <a:pt x="560501" y="952080"/>
                </a:lnTo>
                <a:lnTo>
                  <a:pt x="560501" y="953338"/>
                </a:lnTo>
                <a:lnTo>
                  <a:pt x="561746" y="952080"/>
                </a:lnTo>
                <a:lnTo>
                  <a:pt x="574027" y="952627"/>
                </a:lnTo>
                <a:lnTo>
                  <a:pt x="588327" y="953020"/>
                </a:lnTo>
                <a:lnTo>
                  <a:pt x="610184" y="953338"/>
                </a:lnTo>
                <a:lnTo>
                  <a:pt x="623049" y="953338"/>
                </a:lnTo>
                <a:lnTo>
                  <a:pt x="623087" y="952080"/>
                </a:lnTo>
                <a:lnTo>
                  <a:pt x="627976" y="783805"/>
                </a:lnTo>
                <a:lnTo>
                  <a:pt x="628065" y="780808"/>
                </a:lnTo>
                <a:lnTo>
                  <a:pt x="628142" y="778179"/>
                </a:lnTo>
                <a:lnTo>
                  <a:pt x="645388" y="184137"/>
                </a:lnTo>
                <a:lnTo>
                  <a:pt x="645502" y="180149"/>
                </a:lnTo>
                <a:lnTo>
                  <a:pt x="645579" y="177660"/>
                </a:lnTo>
                <a:lnTo>
                  <a:pt x="646823" y="177660"/>
                </a:lnTo>
                <a:lnTo>
                  <a:pt x="646823" y="165150"/>
                </a:lnTo>
                <a:lnTo>
                  <a:pt x="646823" y="158889"/>
                </a:lnTo>
                <a:close/>
              </a:path>
              <a:path w="3960494" h="953770">
                <a:moveTo>
                  <a:pt x="3252724" y="661149"/>
                </a:moveTo>
                <a:lnTo>
                  <a:pt x="3221571" y="628738"/>
                </a:lnTo>
                <a:lnTo>
                  <a:pt x="3194977" y="623925"/>
                </a:lnTo>
                <a:lnTo>
                  <a:pt x="3185668" y="624471"/>
                </a:lnTo>
                <a:lnTo>
                  <a:pt x="3145840" y="643394"/>
                </a:lnTo>
                <a:lnTo>
                  <a:pt x="3124568" y="684161"/>
                </a:lnTo>
                <a:lnTo>
                  <a:pt x="3123171" y="702754"/>
                </a:lnTo>
                <a:lnTo>
                  <a:pt x="3124047" y="710780"/>
                </a:lnTo>
                <a:lnTo>
                  <a:pt x="3149257" y="748157"/>
                </a:lnTo>
                <a:lnTo>
                  <a:pt x="3182061" y="756653"/>
                </a:lnTo>
                <a:lnTo>
                  <a:pt x="3191941" y="756081"/>
                </a:lnTo>
                <a:lnTo>
                  <a:pt x="3233445" y="736206"/>
                </a:lnTo>
                <a:lnTo>
                  <a:pt x="3212960" y="712990"/>
                </a:lnTo>
                <a:lnTo>
                  <a:pt x="3208693" y="717257"/>
                </a:lnTo>
                <a:lnTo>
                  <a:pt x="3197720" y="723849"/>
                </a:lnTo>
                <a:lnTo>
                  <a:pt x="3191687" y="725487"/>
                </a:lnTo>
                <a:lnTo>
                  <a:pt x="3178683" y="725487"/>
                </a:lnTo>
                <a:lnTo>
                  <a:pt x="3157067" y="698652"/>
                </a:lnTo>
                <a:lnTo>
                  <a:pt x="3158413" y="684961"/>
                </a:lnTo>
                <a:lnTo>
                  <a:pt x="3188385" y="655078"/>
                </a:lnTo>
                <a:lnTo>
                  <a:pt x="3201225" y="655078"/>
                </a:lnTo>
                <a:lnTo>
                  <a:pt x="3206508" y="656437"/>
                </a:lnTo>
                <a:lnTo>
                  <a:pt x="3215119" y="661835"/>
                </a:lnTo>
                <a:lnTo>
                  <a:pt x="3218281" y="665797"/>
                </a:lnTo>
                <a:lnTo>
                  <a:pt x="3220313" y="671042"/>
                </a:lnTo>
                <a:lnTo>
                  <a:pt x="3252724" y="661149"/>
                </a:lnTo>
                <a:close/>
              </a:path>
              <a:path w="3960494" h="953770">
                <a:moveTo>
                  <a:pt x="3252724" y="357200"/>
                </a:moveTo>
                <a:lnTo>
                  <a:pt x="3221571" y="324789"/>
                </a:lnTo>
                <a:lnTo>
                  <a:pt x="3194977" y="319963"/>
                </a:lnTo>
                <a:lnTo>
                  <a:pt x="3185668" y="320522"/>
                </a:lnTo>
                <a:lnTo>
                  <a:pt x="3145840" y="339432"/>
                </a:lnTo>
                <a:lnTo>
                  <a:pt x="3124568" y="380199"/>
                </a:lnTo>
                <a:lnTo>
                  <a:pt x="3123171" y="398805"/>
                </a:lnTo>
                <a:lnTo>
                  <a:pt x="3124047" y="406819"/>
                </a:lnTo>
                <a:lnTo>
                  <a:pt x="3149257" y="444207"/>
                </a:lnTo>
                <a:lnTo>
                  <a:pt x="3182061" y="452691"/>
                </a:lnTo>
                <a:lnTo>
                  <a:pt x="3191941" y="452132"/>
                </a:lnTo>
                <a:lnTo>
                  <a:pt x="3233445" y="432244"/>
                </a:lnTo>
                <a:lnTo>
                  <a:pt x="3212960" y="409041"/>
                </a:lnTo>
                <a:lnTo>
                  <a:pt x="3208693" y="413308"/>
                </a:lnTo>
                <a:lnTo>
                  <a:pt x="3197720" y="419887"/>
                </a:lnTo>
                <a:lnTo>
                  <a:pt x="3191687" y="421538"/>
                </a:lnTo>
                <a:lnTo>
                  <a:pt x="3178683" y="421538"/>
                </a:lnTo>
                <a:lnTo>
                  <a:pt x="3157067" y="394703"/>
                </a:lnTo>
                <a:lnTo>
                  <a:pt x="3158413" y="381012"/>
                </a:lnTo>
                <a:lnTo>
                  <a:pt x="3188385" y="351129"/>
                </a:lnTo>
                <a:lnTo>
                  <a:pt x="3201225" y="351129"/>
                </a:lnTo>
                <a:lnTo>
                  <a:pt x="3206508" y="352475"/>
                </a:lnTo>
                <a:lnTo>
                  <a:pt x="3215119" y="357886"/>
                </a:lnTo>
                <a:lnTo>
                  <a:pt x="3218281" y="361848"/>
                </a:lnTo>
                <a:lnTo>
                  <a:pt x="3220313" y="367080"/>
                </a:lnTo>
                <a:lnTo>
                  <a:pt x="3252724" y="357200"/>
                </a:lnTo>
                <a:close/>
              </a:path>
              <a:path w="3960494" h="953770">
                <a:moveTo>
                  <a:pt x="3315792" y="323011"/>
                </a:moveTo>
                <a:lnTo>
                  <a:pt x="3282378" y="323011"/>
                </a:lnTo>
                <a:lnTo>
                  <a:pt x="3261093" y="449656"/>
                </a:lnTo>
                <a:lnTo>
                  <a:pt x="3294532" y="449656"/>
                </a:lnTo>
                <a:lnTo>
                  <a:pt x="3315792" y="323011"/>
                </a:lnTo>
                <a:close/>
              </a:path>
              <a:path w="3960494" h="953770">
                <a:moveTo>
                  <a:pt x="3325177" y="278015"/>
                </a:moveTo>
                <a:lnTo>
                  <a:pt x="3323272" y="273494"/>
                </a:lnTo>
                <a:lnTo>
                  <a:pt x="3315678" y="265899"/>
                </a:lnTo>
                <a:lnTo>
                  <a:pt x="3311156" y="263994"/>
                </a:lnTo>
                <a:lnTo>
                  <a:pt x="3300869" y="263994"/>
                </a:lnTo>
                <a:lnTo>
                  <a:pt x="3296386" y="265899"/>
                </a:lnTo>
                <a:lnTo>
                  <a:pt x="3288614" y="273494"/>
                </a:lnTo>
                <a:lnTo>
                  <a:pt x="3286671" y="278015"/>
                </a:lnTo>
                <a:lnTo>
                  <a:pt x="3286671" y="288315"/>
                </a:lnTo>
                <a:lnTo>
                  <a:pt x="3288614" y="292785"/>
                </a:lnTo>
                <a:lnTo>
                  <a:pt x="3296386" y="300545"/>
                </a:lnTo>
                <a:lnTo>
                  <a:pt x="3300869" y="302488"/>
                </a:lnTo>
                <a:lnTo>
                  <a:pt x="3311156" y="302488"/>
                </a:lnTo>
                <a:lnTo>
                  <a:pt x="3315678" y="300545"/>
                </a:lnTo>
                <a:lnTo>
                  <a:pt x="3323272" y="292785"/>
                </a:lnTo>
                <a:lnTo>
                  <a:pt x="3325177" y="288315"/>
                </a:lnTo>
                <a:lnTo>
                  <a:pt x="3325177" y="278015"/>
                </a:lnTo>
                <a:close/>
              </a:path>
              <a:path w="3960494" h="953770">
                <a:moveTo>
                  <a:pt x="3395586" y="626960"/>
                </a:moveTo>
                <a:lnTo>
                  <a:pt x="3362160" y="626960"/>
                </a:lnTo>
                <a:lnTo>
                  <a:pt x="3350768" y="695096"/>
                </a:lnTo>
                <a:lnTo>
                  <a:pt x="3348736" y="705053"/>
                </a:lnTo>
                <a:lnTo>
                  <a:pt x="3344976" y="712622"/>
                </a:lnTo>
                <a:lnTo>
                  <a:pt x="3334004" y="722922"/>
                </a:lnTo>
                <a:lnTo>
                  <a:pt x="3327019" y="725411"/>
                </a:lnTo>
                <a:lnTo>
                  <a:pt x="3314027" y="725246"/>
                </a:lnTo>
                <a:lnTo>
                  <a:pt x="3310140" y="724230"/>
                </a:lnTo>
                <a:lnTo>
                  <a:pt x="3303727" y="720178"/>
                </a:lnTo>
                <a:lnTo>
                  <a:pt x="3301542" y="716749"/>
                </a:lnTo>
                <a:lnTo>
                  <a:pt x="3299168" y="707136"/>
                </a:lnTo>
                <a:lnTo>
                  <a:pt x="3299345" y="700519"/>
                </a:lnTo>
                <a:lnTo>
                  <a:pt x="3311753" y="626960"/>
                </a:lnTo>
                <a:lnTo>
                  <a:pt x="3278314" y="626960"/>
                </a:lnTo>
                <a:lnTo>
                  <a:pt x="3266160" y="699147"/>
                </a:lnTo>
                <a:lnTo>
                  <a:pt x="3264674" y="712774"/>
                </a:lnTo>
                <a:lnTo>
                  <a:pt x="3265043" y="724547"/>
                </a:lnTo>
                <a:lnTo>
                  <a:pt x="3293694" y="755764"/>
                </a:lnTo>
                <a:lnTo>
                  <a:pt x="3304413" y="756653"/>
                </a:lnTo>
                <a:lnTo>
                  <a:pt x="3315932" y="755408"/>
                </a:lnTo>
                <a:lnTo>
                  <a:pt x="3326434" y="751713"/>
                </a:lnTo>
                <a:lnTo>
                  <a:pt x="3335934" y="745540"/>
                </a:lnTo>
                <a:lnTo>
                  <a:pt x="3344418" y="736892"/>
                </a:lnTo>
                <a:lnTo>
                  <a:pt x="3342906" y="753618"/>
                </a:lnTo>
                <a:lnTo>
                  <a:pt x="3374313" y="753618"/>
                </a:lnTo>
                <a:lnTo>
                  <a:pt x="3395586" y="626960"/>
                </a:lnTo>
                <a:close/>
              </a:path>
              <a:path w="3960494" h="953770">
                <a:moveTo>
                  <a:pt x="3454349" y="304520"/>
                </a:moveTo>
                <a:lnTo>
                  <a:pt x="3428771" y="269316"/>
                </a:lnTo>
                <a:lnTo>
                  <a:pt x="3428517" y="269316"/>
                </a:lnTo>
                <a:lnTo>
                  <a:pt x="3398875" y="269316"/>
                </a:lnTo>
                <a:lnTo>
                  <a:pt x="3395332" y="269316"/>
                </a:lnTo>
                <a:lnTo>
                  <a:pt x="3357842" y="304520"/>
                </a:lnTo>
                <a:lnTo>
                  <a:pt x="3390519" y="304520"/>
                </a:lnTo>
                <a:lnTo>
                  <a:pt x="3411143" y="285826"/>
                </a:lnTo>
                <a:lnTo>
                  <a:pt x="3425990" y="304520"/>
                </a:lnTo>
                <a:lnTo>
                  <a:pt x="3454349" y="304520"/>
                </a:lnTo>
                <a:close/>
              </a:path>
              <a:path w="3960494" h="953770">
                <a:moveTo>
                  <a:pt x="3458400" y="373100"/>
                </a:moveTo>
                <a:lnTo>
                  <a:pt x="3450666" y="344208"/>
                </a:lnTo>
                <a:lnTo>
                  <a:pt x="3448659" y="340779"/>
                </a:lnTo>
                <a:lnTo>
                  <a:pt x="3443744" y="334924"/>
                </a:lnTo>
                <a:lnTo>
                  <a:pt x="3437890" y="329984"/>
                </a:lnTo>
                <a:lnTo>
                  <a:pt x="3431159" y="325996"/>
                </a:lnTo>
                <a:lnTo>
                  <a:pt x="3425482" y="323773"/>
                </a:lnTo>
                <a:lnTo>
                  <a:pt x="3425482" y="371640"/>
                </a:lnTo>
                <a:lnTo>
                  <a:pt x="3366960" y="371640"/>
                </a:lnTo>
                <a:lnTo>
                  <a:pt x="3370173" y="363029"/>
                </a:lnTo>
                <a:lnTo>
                  <a:pt x="3374771" y="356273"/>
                </a:lnTo>
                <a:lnTo>
                  <a:pt x="3386759" y="346481"/>
                </a:lnTo>
                <a:lnTo>
                  <a:pt x="3393821" y="344208"/>
                </a:lnTo>
                <a:lnTo>
                  <a:pt x="3410026" y="344868"/>
                </a:lnTo>
                <a:lnTo>
                  <a:pt x="3425482" y="371640"/>
                </a:lnTo>
                <a:lnTo>
                  <a:pt x="3425482" y="323773"/>
                </a:lnTo>
                <a:lnTo>
                  <a:pt x="3423640" y="323037"/>
                </a:lnTo>
                <a:lnTo>
                  <a:pt x="3415550" y="321170"/>
                </a:lnTo>
                <a:lnTo>
                  <a:pt x="3415855" y="321170"/>
                </a:lnTo>
                <a:lnTo>
                  <a:pt x="3406229" y="320230"/>
                </a:lnTo>
                <a:lnTo>
                  <a:pt x="3396081" y="320230"/>
                </a:lnTo>
                <a:lnTo>
                  <a:pt x="3356140" y="335864"/>
                </a:lnTo>
                <a:lnTo>
                  <a:pt x="3332137" y="372973"/>
                </a:lnTo>
                <a:lnTo>
                  <a:pt x="3328924" y="392150"/>
                </a:lnTo>
                <a:lnTo>
                  <a:pt x="3329038" y="401218"/>
                </a:lnTo>
                <a:lnTo>
                  <a:pt x="3346158" y="437426"/>
                </a:lnTo>
                <a:lnTo>
                  <a:pt x="3385972" y="452691"/>
                </a:lnTo>
                <a:lnTo>
                  <a:pt x="3393910" y="453034"/>
                </a:lnTo>
                <a:lnTo>
                  <a:pt x="3401872" y="452234"/>
                </a:lnTo>
                <a:lnTo>
                  <a:pt x="3439249" y="435559"/>
                </a:lnTo>
                <a:lnTo>
                  <a:pt x="3446234" y="426694"/>
                </a:lnTo>
                <a:lnTo>
                  <a:pt x="3449040" y="421538"/>
                </a:lnTo>
                <a:lnTo>
                  <a:pt x="3421684" y="408622"/>
                </a:lnTo>
                <a:lnTo>
                  <a:pt x="3418636" y="414032"/>
                </a:lnTo>
                <a:lnTo>
                  <a:pt x="3414204" y="418426"/>
                </a:lnTo>
                <a:lnTo>
                  <a:pt x="3402558" y="425170"/>
                </a:lnTo>
                <a:lnTo>
                  <a:pt x="3396005" y="426694"/>
                </a:lnTo>
                <a:lnTo>
                  <a:pt x="3388741" y="426364"/>
                </a:lnTo>
                <a:lnTo>
                  <a:pt x="3383178" y="426186"/>
                </a:lnTo>
                <a:lnTo>
                  <a:pt x="3362223" y="401218"/>
                </a:lnTo>
                <a:lnTo>
                  <a:pt x="3362147" y="400697"/>
                </a:lnTo>
                <a:lnTo>
                  <a:pt x="3362655" y="393928"/>
                </a:lnTo>
                <a:lnTo>
                  <a:pt x="3456635" y="393928"/>
                </a:lnTo>
                <a:lnTo>
                  <a:pt x="3458095" y="383057"/>
                </a:lnTo>
                <a:lnTo>
                  <a:pt x="3458400" y="373100"/>
                </a:lnTo>
                <a:close/>
              </a:path>
              <a:path w="3960494" h="953770">
                <a:moveTo>
                  <a:pt x="3466503" y="576300"/>
                </a:moveTo>
                <a:lnTo>
                  <a:pt x="3433064" y="576300"/>
                </a:lnTo>
                <a:lnTo>
                  <a:pt x="3403181" y="753605"/>
                </a:lnTo>
                <a:lnTo>
                  <a:pt x="3436607" y="753605"/>
                </a:lnTo>
                <a:lnTo>
                  <a:pt x="3466503" y="576300"/>
                </a:lnTo>
                <a:close/>
              </a:path>
              <a:path w="3960494" h="953770">
                <a:moveTo>
                  <a:pt x="3564293" y="626960"/>
                </a:moveTo>
                <a:lnTo>
                  <a:pt x="3532619" y="626960"/>
                </a:lnTo>
                <a:lnTo>
                  <a:pt x="3539198" y="587451"/>
                </a:lnTo>
                <a:lnTo>
                  <a:pt x="3505771" y="587451"/>
                </a:lnTo>
                <a:lnTo>
                  <a:pt x="3499180" y="626960"/>
                </a:lnTo>
                <a:lnTo>
                  <a:pt x="3478669" y="626960"/>
                </a:lnTo>
                <a:lnTo>
                  <a:pt x="3473856" y="655332"/>
                </a:lnTo>
                <a:lnTo>
                  <a:pt x="3494379" y="655332"/>
                </a:lnTo>
                <a:lnTo>
                  <a:pt x="3484245" y="716381"/>
                </a:lnTo>
                <a:lnTo>
                  <a:pt x="3483356" y="725462"/>
                </a:lnTo>
                <a:lnTo>
                  <a:pt x="3509949" y="755992"/>
                </a:lnTo>
                <a:lnTo>
                  <a:pt x="3519703" y="756653"/>
                </a:lnTo>
                <a:lnTo>
                  <a:pt x="3524427" y="756653"/>
                </a:lnTo>
                <a:lnTo>
                  <a:pt x="3529495" y="755713"/>
                </a:lnTo>
                <a:lnTo>
                  <a:pt x="3540302" y="752005"/>
                </a:lnTo>
                <a:lnTo>
                  <a:pt x="3545459" y="749477"/>
                </a:lnTo>
                <a:lnTo>
                  <a:pt x="3550348" y="746277"/>
                </a:lnTo>
                <a:lnTo>
                  <a:pt x="3542500" y="721182"/>
                </a:lnTo>
                <a:lnTo>
                  <a:pt x="3537559" y="723646"/>
                </a:lnTo>
                <a:lnTo>
                  <a:pt x="3533000" y="725335"/>
                </a:lnTo>
                <a:lnTo>
                  <a:pt x="3531019" y="725754"/>
                </a:lnTo>
                <a:lnTo>
                  <a:pt x="3524758" y="725754"/>
                </a:lnTo>
                <a:lnTo>
                  <a:pt x="3521659" y="724395"/>
                </a:lnTo>
                <a:lnTo>
                  <a:pt x="3518255" y="718997"/>
                </a:lnTo>
                <a:lnTo>
                  <a:pt x="3517836" y="714857"/>
                </a:lnTo>
                <a:lnTo>
                  <a:pt x="3527806" y="655332"/>
                </a:lnTo>
                <a:lnTo>
                  <a:pt x="3559479" y="655332"/>
                </a:lnTo>
                <a:lnTo>
                  <a:pt x="3564293" y="626960"/>
                </a:lnTo>
                <a:close/>
              </a:path>
              <a:path w="3960494" h="953770">
                <a:moveTo>
                  <a:pt x="3597795" y="363829"/>
                </a:moveTo>
                <a:lnTo>
                  <a:pt x="3577920" y="323519"/>
                </a:lnTo>
                <a:lnTo>
                  <a:pt x="3557943" y="319963"/>
                </a:lnTo>
                <a:lnTo>
                  <a:pt x="3546424" y="321183"/>
                </a:lnTo>
                <a:lnTo>
                  <a:pt x="3535908" y="324840"/>
                </a:lnTo>
                <a:lnTo>
                  <a:pt x="3526409" y="330936"/>
                </a:lnTo>
                <a:lnTo>
                  <a:pt x="3517925" y="339471"/>
                </a:lnTo>
                <a:lnTo>
                  <a:pt x="3519449" y="323011"/>
                </a:lnTo>
                <a:lnTo>
                  <a:pt x="3488029" y="323011"/>
                </a:lnTo>
                <a:lnTo>
                  <a:pt x="3466769" y="449656"/>
                </a:lnTo>
                <a:lnTo>
                  <a:pt x="3500196" y="449656"/>
                </a:lnTo>
                <a:lnTo>
                  <a:pt x="3511854" y="380009"/>
                </a:lnTo>
                <a:lnTo>
                  <a:pt x="3513874" y="370535"/>
                </a:lnTo>
                <a:lnTo>
                  <a:pt x="3517620" y="363385"/>
                </a:lnTo>
                <a:lnTo>
                  <a:pt x="3528606" y="353580"/>
                </a:lnTo>
                <a:lnTo>
                  <a:pt x="3535489" y="351205"/>
                </a:lnTo>
                <a:lnTo>
                  <a:pt x="3548494" y="351383"/>
                </a:lnTo>
                <a:lnTo>
                  <a:pt x="3552418" y="352399"/>
                </a:lnTo>
                <a:lnTo>
                  <a:pt x="3558654" y="356450"/>
                </a:lnTo>
                <a:lnTo>
                  <a:pt x="3560788" y="359867"/>
                </a:lnTo>
                <a:lnTo>
                  <a:pt x="3562972" y="369493"/>
                </a:lnTo>
                <a:lnTo>
                  <a:pt x="3562845" y="376123"/>
                </a:lnTo>
                <a:lnTo>
                  <a:pt x="3550602" y="449656"/>
                </a:lnTo>
                <a:lnTo>
                  <a:pt x="3584041" y="449656"/>
                </a:lnTo>
                <a:lnTo>
                  <a:pt x="3596195" y="377456"/>
                </a:lnTo>
                <a:lnTo>
                  <a:pt x="3597795" y="363829"/>
                </a:lnTo>
                <a:close/>
              </a:path>
              <a:path w="3960494" h="953770">
                <a:moveTo>
                  <a:pt x="3705364" y="626960"/>
                </a:moveTo>
                <a:lnTo>
                  <a:pt x="3671925" y="626960"/>
                </a:lnTo>
                <a:lnTo>
                  <a:pt x="3660533" y="695096"/>
                </a:lnTo>
                <a:lnTo>
                  <a:pt x="3658501" y="705053"/>
                </a:lnTo>
                <a:lnTo>
                  <a:pt x="3654742" y="712622"/>
                </a:lnTo>
                <a:lnTo>
                  <a:pt x="3643769" y="722922"/>
                </a:lnTo>
                <a:lnTo>
                  <a:pt x="3636797" y="725411"/>
                </a:lnTo>
                <a:lnTo>
                  <a:pt x="3623805" y="725246"/>
                </a:lnTo>
                <a:lnTo>
                  <a:pt x="3619919" y="724230"/>
                </a:lnTo>
                <a:lnTo>
                  <a:pt x="3613493" y="720178"/>
                </a:lnTo>
                <a:lnTo>
                  <a:pt x="3611308" y="716749"/>
                </a:lnTo>
                <a:lnTo>
                  <a:pt x="3608946" y="707136"/>
                </a:lnTo>
                <a:lnTo>
                  <a:pt x="3609111" y="700519"/>
                </a:lnTo>
                <a:lnTo>
                  <a:pt x="3621519" y="626960"/>
                </a:lnTo>
                <a:lnTo>
                  <a:pt x="3588080" y="626960"/>
                </a:lnTo>
                <a:lnTo>
                  <a:pt x="3575926" y="699147"/>
                </a:lnTo>
                <a:lnTo>
                  <a:pt x="3574440" y="712774"/>
                </a:lnTo>
                <a:lnTo>
                  <a:pt x="3574808" y="724547"/>
                </a:lnTo>
                <a:lnTo>
                  <a:pt x="3603460" y="755764"/>
                </a:lnTo>
                <a:lnTo>
                  <a:pt x="3614178" y="756653"/>
                </a:lnTo>
                <a:lnTo>
                  <a:pt x="3625697" y="755408"/>
                </a:lnTo>
                <a:lnTo>
                  <a:pt x="3636213" y="751713"/>
                </a:lnTo>
                <a:lnTo>
                  <a:pt x="3645712" y="745540"/>
                </a:lnTo>
                <a:lnTo>
                  <a:pt x="3654183" y="736892"/>
                </a:lnTo>
                <a:lnTo>
                  <a:pt x="3652685" y="753618"/>
                </a:lnTo>
                <a:lnTo>
                  <a:pt x="3684079" y="753618"/>
                </a:lnTo>
                <a:lnTo>
                  <a:pt x="3705364" y="626960"/>
                </a:lnTo>
                <a:close/>
              </a:path>
              <a:path w="3960494" h="953770">
                <a:moveTo>
                  <a:pt x="3743871" y="357200"/>
                </a:moveTo>
                <a:lnTo>
                  <a:pt x="3712705" y="324789"/>
                </a:lnTo>
                <a:lnTo>
                  <a:pt x="3686111" y="319963"/>
                </a:lnTo>
                <a:lnTo>
                  <a:pt x="3676815" y="320522"/>
                </a:lnTo>
                <a:lnTo>
                  <a:pt x="3636975" y="339432"/>
                </a:lnTo>
                <a:lnTo>
                  <a:pt x="3615702" y="380199"/>
                </a:lnTo>
                <a:lnTo>
                  <a:pt x="3614305" y="398805"/>
                </a:lnTo>
                <a:lnTo>
                  <a:pt x="3615194" y="406819"/>
                </a:lnTo>
                <a:lnTo>
                  <a:pt x="3640391" y="444207"/>
                </a:lnTo>
                <a:lnTo>
                  <a:pt x="3673195" y="452691"/>
                </a:lnTo>
                <a:lnTo>
                  <a:pt x="3683089" y="452132"/>
                </a:lnTo>
                <a:lnTo>
                  <a:pt x="3724592" y="432244"/>
                </a:lnTo>
                <a:lnTo>
                  <a:pt x="3704094" y="409041"/>
                </a:lnTo>
                <a:lnTo>
                  <a:pt x="3699840" y="413308"/>
                </a:lnTo>
                <a:lnTo>
                  <a:pt x="3688867" y="419887"/>
                </a:lnTo>
                <a:lnTo>
                  <a:pt x="3682822" y="421538"/>
                </a:lnTo>
                <a:lnTo>
                  <a:pt x="3669830" y="421538"/>
                </a:lnTo>
                <a:lnTo>
                  <a:pt x="3648202" y="394703"/>
                </a:lnTo>
                <a:lnTo>
                  <a:pt x="3649561" y="381012"/>
                </a:lnTo>
                <a:lnTo>
                  <a:pt x="3679520" y="351129"/>
                </a:lnTo>
                <a:lnTo>
                  <a:pt x="3692360" y="351129"/>
                </a:lnTo>
                <a:lnTo>
                  <a:pt x="3697643" y="352475"/>
                </a:lnTo>
                <a:lnTo>
                  <a:pt x="3706253" y="357886"/>
                </a:lnTo>
                <a:lnTo>
                  <a:pt x="3709416" y="361848"/>
                </a:lnTo>
                <a:lnTo>
                  <a:pt x="3711448" y="367080"/>
                </a:lnTo>
                <a:lnTo>
                  <a:pt x="3743871" y="357200"/>
                </a:lnTo>
                <a:close/>
              </a:path>
              <a:path w="3960494" h="953770">
                <a:moveTo>
                  <a:pt x="3806939" y="323011"/>
                </a:moveTo>
                <a:lnTo>
                  <a:pt x="3773513" y="323011"/>
                </a:lnTo>
                <a:lnTo>
                  <a:pt x="3752240" y="449656"/>
                </a:lnTo>
                <a:lnTo>
                  <a:pt x="3785666" y="449656"/>
                </a:lnTo>
                <a:lnTo>
                  <a:pt x="3806939" y="323011"/>
                </a:lnTo>
                <a:close/>
              </a:path>
              <a:path w="3960494" h="953770">
                <a:moveTo>
                  <a:pt x="3812248" y="626452"/>
                </a:moveTo>
                <a:lnTo>
                  <a:pt x="3774325" y="639851"/>
                </a:lnTo>
                <a:lnTo>
                  <a:pt x="3763873" y="650265"/>
                </a:lnTo>
                <a:lnTo>
                  <a:pt x="3767671" y="626960"/>
                </a:lnTo>
                <a:lnTo>
                  <a:pt x="3734231" y="626960"/>
                </a:lnTo>
                <a:lnTo>
                  <a:pt x="3712972" y="753605"/>
                </a:lnTo>
                <a:lnTo>
                  <a:pt x="3746385" y="753605"/>
                </a:lnTo>
                <a:lnTo>
                  <a:pt x="3757790" y="686739"/>
                </a:lnTo>
                <a:lnTo>
                  <a:pt x="3759149" y="680148"/>
                </a:lnTo>
                <a:lnTo>
                  <a:pt x="3792499" y="659815"/>
                </a:lnTo>
                <a:lnTo>
                  <a:pt x="3799840" y="658876"/>
                </a:lnTo>
                <a:lnTo>
                  <a:pt x="3807434" y="658876"/>
                </a:lnTo>
                <a:lnTo>
                  <a:pt x="3812248" y="626452"/>
                </a:lnTo>
                <a:close/>
              </a:path>
              <a:path w="3960494" h="953770">
                <a:moveTo>
                  <a:pt x="3816312" y="278015"/>
                </a:moveTo>
                <a:lnTo>
                  <a:pt x="3814407" y="273494"/>
                </a:lnTo>
                <a:lnTo>
                  <a:pt x="3806825" y="265899"/>
                </a:lnTo>
                <a:lnTo>
                  <a:pt x="3802291" y="263994"/>
                </a:lnTo>
                <a:lnTo>
                  <a:pt x="3792004" y="263994"/>
                </a:lnTo>
                <a:lnTo>
                  <a:pt x="3787521" y="265899"/>
                </a:lnTo>
                <a:lnTo>
                  <a:pt x="3779748" y="273494"/>
                </a:lnTo>
                <a:lnTo>
                  <a:pt x="3777818" y="278015"/>
                </a:lnTo>
                <a:lnTo>
                  <a:pt x="3777818" y="288315"/>
                </a:lnTo>
                <a:lnTo>
                  <a:pt x="3779748" y="292785"/>
                </a:lnTo>
                <a:lnTo>
                  <a:pt x="3787521" y="300545"/>
                </a:lnTo>
                <a:lnTo>
                  <a:pt x="3792004" y="302488"/>
                </a:lnTo>
                <a:lnTo>
                  <a:pt x="3802291" y="302488"/>
                </a:lnTo>
                <a:lnTo>
                  <a:pt x="3806825" y="300545"/>
                </a:lnTo>
                <a:lnTo>
                  <a:pt x="3814407" y="292785"/>
                </a:lnTo>
                <a:lnTo>
                  <a:pt x="3816312" y="288315"/>
                </a:lnTo>
                <a:lnTo>
                  <a:pt x="3816312" y="278015"/>
                </a:lnTo>
                <a:close/>
              </a:path>
              <a:path w="3960494" h="953770">
                <a:moveTo>
                  <a:pt x="3952837" y="626960"/>
                </a:moveTo>
                <a:lnTo>
                  <a:pt x="3921087" y="626960"/>
                </a:lnTo>
                <a:lnTo>
                  <a:pt x="3921087" y="678891"/>
                </a:lnTo>
                <a:lnTo>
                  <a:pt x="3920490" y="685977"/>
                </a:lnTo>
                <a:lnTo>
                  <a:pt x="3920401" y="686993"/>
                </a:lnTo>
                <a:lnTo>
                  <a:pt x="3921087" y="678891"/>
                </a:lnTo>
                <a:lnTo>
                  <a:pt x="3921087" y="626960"/>
                </a:lnTo>
                <a:lnTo>
                  <a:pt x="3919436" y="626960"/>
                </a:lnTo>
                <a:lnTo>
                  <a:pt x="3919436" y="695223"/>
                </a:lnTo>
                <a:lnTo>
                  <a:pt x="3918166" y="702284"/>
                </a:lnTo>
                <a:lnTo>
                  <a:pt x="3918039" y="702957"/>
                </a:lnTo>
                <a:lnTo>
                  <a:pt x="3919436" y="695223"/>
                </a:lnTo>
                <a:lnTo>
                  <a:pt x="3919436" y="626960"/>
                </a:lnTo>
                <a:lnTo>
                  <a:pt x="3916070" y="646874"/>
                </a:lnTo>
                <a:lnTo>
                  <a:pt x="3913314" y="641629"/>
                </a:lnTo>
                <a:lnTo>
                  <a:pt x="3909860" y="637006"/>
                </a:lnTo>
                <a:lnTo>
                  <a:pt x="3909860" y="676694"/>
                </a:lnTo>
                <a:lnTo>
                  <a:pt x="3909009" y="685977"/>
                </a:lnTo>
                <a:lnTo>
                  <a:pt x="3908818" y="689114"/>
                </a:lnTo>
                <a:lnTo>
                  <a:pt x="3908729" y="690448"/>
                </a:lnTo>
                <a:lnTo>
                  <a:pt x="3908691" y="691045"/>
                </a:lnTo>
                <a:lnTo>
                  <a:pt x="3908348" y="693077"/>
                </a:lnTo>
                <a:lnTo>
                  <a:pt x="3907967" y="694347"/>
                </a:lnTo>
                <a:lnTo>
                  <a:pt x="3907625" y="695985"/>
                </a:lnTo>
                <a:lnTo>
                  <a:pt x="3878884" y="725995"/>
                </a:lnTo>
                <a:lnTo>
                  <a:pt x="3865359" y="725995"/>
                </a:lnTo>
                <a:lnTo>
                  <a:pt x="3858730" y="723011"/>
                </a:lnTo>
                <a:lnTo>
                  <a:pt x="3849116" y="711022"/>
                </a:lnTo>
                <a:lnTo>
                  <a:pt x="3846957" y="703453"/>
                </a:lnTo>
                <a:lnTo>
                  <a:pt x="3847376" y="695985"/>
                </a:lnTo>
                <a:lnTo>
                  <a:pt x="3847681" y="691045"/>
                </a:lnTo>
                <a:lnTo>
                  <a:pt x="3847795" y="689114"/>
                </a:lnTo>
                <a:lnTo>
                  <a:pt x="3874173" y="655929"/>
                </a:lnTo>
                <a:lnTo>
                  <a:pt x="3878948" y="654824"/>
                </a:lnTo>
                <a:lnTo>
                  <a:pt x="3892118" y="654824"/>
                </a:lnTo>
                <a:lnTo>
                  <a:pt x="3898455" y="657694"/>
                </a:lnTo>
                <a:lnTo>
                  <a:pt x="3907917" y="669188"/>
                </a:lnTo>
                <a:lnTo>
                  <a:pt x="3909860" y="676694"/>
                </a:lnTo>
                <a:lnTo>
                  <a:pt x="3909860" y="637006"/>
                </a:lnTo>
                <a:lnTo>
                  <a:pt x="3877868" y="623912"/>
                </a:lnTo>
                <a:lnTo>
                  <a:pt x="3868737" y="623912"/>
                </a:lnTo>
                <a:lnTo>
                  <a:pt x="3833406" y="643674"/>
                </a:lnTo>
                <a:lnTo>
                  <a:pt x="3815448" y="678891"/>
                </a:lnTo>
                <a:lnTo>
                  <a:pt x="3812463" y="702284"/>
                </a:lnTo>
                <a:lnTo>
                  <a:pt x="3812806" y="709917"/>
                </a:lnTo>
                <a:lnTo>
                  <a:pt x="3812883" y="711022"/>
                </a:lnTo>
                <a:lnTo>
                  <a:pt x="3814178" y="718934"/>
                </a:lnTo>
                <a:lnTo>
                  <a:pt x="3816324" y="725995"/>
                </a:lnTo>
                <a:lnTo>
                  <a:pt x="3816439" y="726376"/>
                </a:lnTo>
                <a:lnTo>
                  <a:pt x="3847020" y="754659"/>
                </a:lnTo>
                <a:lnTo>
                  <a:pt x="3862908" y="756653"/>
                </a:lnTo>
                <a:lnTo>
                  <a:pt x="3870350" y="756653"/>
                </a:lnTo>
                <a:lnTo>
                  <a:pt x="3877310" y="755142"/>
                </a:lnTo>
                <a:lnTo>
                  <a:pt x="3890302" y="749046"/>
                </a:lnTo>
                <a:lnTo>
                  <a:pt x="3896131" y="744588"/>
                </a:lnTo>
                <a:lnTo>
                  <a:pt x="3901249" y="738720"/>
                </a:lnTo>
                <a:lnTo>
                  <a:pt x="3899636" y="753605"/>
                </a:lnTo>
                <a:lnTo>
                  <a:pt x="3931551" y="753605"/>
                </a:lnTo>
                <a:lnTo>
                  <a:pt x="3952837" y="626960"/>
                </a:lnTo>
                <a:close/>
              </a:path>
              <a:path w="3960494" h="953770">
                <a:moveTo>
                  <a:pt x="3960190" y="323011"/>
                </a:moveTo>
                <a:lnTo>
                  <a:pt x="3928440" y="323011"/>
                </a:lnTo>
                <a:lnTo>
                  <a:pt x="3928440" y="374929"/>
                </a:lnTo>
                <a:lnTo>
                  <a:pt x="3927843" y="382028"/>
                </a:lnTo>
                <a:lnTo>
                  <a:pt x="3927754" y="383044"/>
                </a:lnTo>
                <a:lnTo>
                  <a:pt x="3928440" y="374929"/>
                </a:lnTo>
                <a:lnTo>
                  <a:pt x="3928440" y="323011"/>
                </a:lnTo>
                <a:lnTo>
                  <a:pt x="3926789" y="323011"/>
                </a:lnTo>
                <a:lnTo>
                  <a:pt x="3926789" y="391274"/>
                </a:lnTo>
                <a:lnTo>
                  <a:pt x="3925519" y="398322"/>
                </a:lnTo>
                <a:lnTo>
                  <a:pt x="3925392" y="399008"/>
                </a:lnTo>
                <a:lnTo>
                  <a:pt x="3926789" y="391274"/>
                </a:lnTo>
                <a:lnTo>
                  <a:pt x="3926789" y="323011"/>
                </a:lnTo>
                <a:lnTo>
                  <a:pt x="3923423" y="342925"/>
                </a:lnTo>
                <a:lnTo>
                  <a:pt x="3920667" y="337667"/>
                </a:lnTo>
                <a:lnTo>
                  <a:pt x="3917213" y="333057"/>
                </a:lnTo>
                <a:lnTo>
                  <a:pt x="3917213" y="372745"/>
                </a:lnTo>
                <a:lnTo>
                  <a:pt x="3916362" y="382028"/>
                </a:lnTo>
                <a:lnTo>
                  <a:pt x="3916172" y="385152"/>
                </a:lnTo>
                <a:lnTo>
                  <a:pt x="3916083" y="386473"/>
                </a:lnTo>
                <a:lnTo>
                  <a:pt x="3916045" y="387096"/>
                </a:lnTo>
                <a:lnTo>
                  <a:pt x="3915702" y="389128"/>
                </a:lnTo>
                <a:lnTo>
                  <a:pt x="3915321" y="390398"/>
                </a:lnTo>
                <a:lnTo>
                  <a:pt x="3914978" y="392036"/>
                </a:lnTo>
                <a:lnTo>
                  <a:pt x="3886225" y="422046"/>
                </a:lnTo>
                <a:lnTo>
                  <a:pt x="3872712" y="422046"/>
                </a:lnTo>
                <a:lnTo>
                  <a:pt x="3866083" y="419049"/>
                </a:lnTo>
                <a:lnTo>
                  <a:pt x="3856456" y="407073"/>
                </a:lnTo>
                <a:lnTo>
                  <a:pt x="3854310" y="399503"/>
                </a:lnTo>
                <a:lnTo>
                  <a:pt x="3854729" y="392036"/>
                </a:lnTo>
                <a:lnTo>
                  <a:pt x="3855034" y="387096"/>
                </a:lnTo>
                <a:lnTo>
                  <a:pt x="3855148" y="385152"/>
                </a:lnTo>
                <a:lnTo>
                  <a:pt x="3881526" y="351980"/>
                </a:lnTo>
                <a:lnTo>
                  <a:pt x="3886301" y="350862"/>
                </a:lnTo>
                <a:lnTo>
                  <a:pt x="3899471" y="350862"/>
                </a:lnTo>
                <a:lnTo>
                  <a:pt x="3905808" y="353745"/>
                </a:lnTo>
                <a:lnTo>
                  <a:pt x="3915270" y="365226"/>
                </a:lnTo>
                <a:lnTo>
                  <a:pt x="3917213" y="372745"/>
                </a:lnTo>
                <a:lnTo>
                  <a:pt x="3917213" y="333057"/>
                </a:lnTo>
                <a:lnTo>
                  <a:pt x="3885222" y="319963"/>
                </a:lnTo>
                <a:lnTo>
                  <a:pt x="3876090" y="319963"/>
                </a:lnTo>
                <a:lnTo>
                  <a:pt x="3840759" y="339725"/>
                </a:lnTo>
                <a:lnTo>
                  <a:pt x="3822801" y="374929"/>
                </a:lnTo>
                <a:lnTo>
                  <a:pt x="3819817" y="398322"/>
                </a:lnTo>
                <a:lnTo>
                  <a:pt x="3820160" y="405968"/>
                </a:lnTo>
                <a:lnTo>
                  <a:pt x="3820223" y="407073"/>
                </a:lnTo>
                <a:lnTo>
                  <a:pt x="3821531" y="414972"/>
                </a:lnTo>
                <a:lnTo>
                  <a:pt x="3823678" y="422046"/>
                </a:lnTo>
                <a:lnTo>
                  <a:pt x="3823792" y="422427"/>
                </a:lnTo>
                <a:lnTo>
                  <a:pt x="3854373" y="450697"/>
                </a:lnTo>
                <a:lnTo>
                  <a:pt x="3870261" y="452691"/>
                </a:lnTo>
                <a:lnTo>
                  <a:pt x="3877703" y="452691"/>
                </a:lnTo>
                <a:lnTo>
                  <a:pt x="3884663" y="451192"/>
                </a:lnTo>
                <a:lnTo>
                  <a:pt x="3897655" y="445096"/>
                </a:lnTo>
                <a:lnTo>
                  <a:pt x="3903484" y="440639"/>
                </a:lnTo>
                <a:lnTo>
                  <a:pt x="3908602" y="434759"/>
                </a:lnTo>
                <a:lnTo>
                  <a:pt x="3906990" y="449656"/>
                </a:lnTo>
                <a:lnTo>
                  <a:pt x="3938905" y="449656"/>
                </a:lnTo>
                <a:lnTo>
                  <a:pt x="3960190" y="3230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408444" y="9049386"/>
            <a:ext cx="2958231" cy="130906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8952" y="9144869"/>
            <a:ext cx="900825" cy="113792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0763" y="9441973"/>
            <a:ext cx="72238" cy="784092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1294965" y="9427629"/>
            <a:ext cx="84455" cy="14604"/>
          </a:xfrm>
          <a:custGeom>
            <a:avLst/>
            <a:gdLst/>
            <a:ahLst/>
            <a:cxnLst/>
            <a:rect l="l" t="t" r="r" b="b"/>
            <a:pathLst>
              <a:path w="84455" h="14604">
                <a:moveTo>
                  <a:pt x="83966" y="0"/>
                </a:moveTo>
                <a:lnTo>
                  <a:pt x="0" y="0"/>
                </a:lnTo>
                <a:lnTo>
                  <a:pt x="0" y="14345"/>
                </a:lnTo>
                <a:lnTo>
                  <a:pt x="83966" y="14345"/>
                </a:lnTo>
                <a:lnTo>
                  <a:pt x="83966" y="0"/>
                </a:lnTo>
                <a:close/>
              </a:path>
            </a:pathLst>
          </a:custGeom>
          <a:solidFill>
            <a:srgbClr val="ADB3B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94965" y="9427629"/>
            <a:ext cx="83966" cy="14345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1299698" y="9368248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76112" y="0"/>
                </a:moveTo>
                <a:lnTo>
                  <a:pt x="0" y="0"/>
                </a:lnTo>
                <a:lnTo>
                  <a:pt x="0" y="14973"/>
                </a:lnTo>
                <a:lnTo>
                  <a:pt x="76112" y="14973"/>
                </a:lnTo>
                <a:lnTo>
                  <a:pt x="76112" y="0"/>
                </a:lnTo>
                <a:close/>
              </a:path>
            </a:pathLst>
          </a:custGeom>
          <a:solidFill>
            <a:srgbClr val="ADB3B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bg 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99698" y="9368259"/>
            <a:ext cx="76112" cy="14962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79866" y="9200463"/>
            <a:ext cx="154194" cy="167787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1313319" y="9459055"/>
            <a:ext cx="45720" cy="732790"/>
          </a:xfrm>
          <a:custGeom>
            <a:avLst/>
            <a:gdLst/>
            <a:ahLst/>
            <a:cxnLst/>
            <a:rect l="l" t="t" r="r" b="b"/>
            <a:pathLst>
              <a:path w="45719" h="732790">
                <a:moveTo>
                  <a:pt x="8128" y="0"/>
                </a:moveTo>
                <a:lnTo>
                  <a:pt x="0" y="0"/>
                </a:lnTo>
                <a:lnTo>
                  <a:pt x="0" y="251523"/>
                </a:lnTo>
                <a:lnTo>
                  <a:pt x="8128" y="251523"/>
                </a:lnTo>
                <a:lnTo>
                  <a:pt x="8128" y="0"/>
                </a:lnTo>
                <a:close/>
              </a:path>
              <a:path w="45719" h="732790">
                <a:moveTo>
                  <a:pt x="16065" y="308889"/>
                </a:moveTo>
                <a:lnTo>
                  <a:pt x="9652" y="308889"/>
                </a:lnTo>
                <a:lnTo>
                  <a:pt x="9652" y="732523"/>
                </a:lnTo>
                <a:lnTo>
                  <a:pt x="16065" y="732523"/>
                </a:lnTo>
                <a:lnTo>
                  <a:pt x="16065" y="308889"/>
                </a:lnTo>
                <a:close/>
              </a:path>
              <a:path w="45719" h="732790">
                <a:moveTo>
                  <a:pt x="26670" y="0"/>
                </a:moveTo>
                <a:lnTo>
                  <a:pt x="18529" y="0"/>
                </a:lnTo>
                <a:lnTo>
                  <a:pt x="18529" y="251523"/>
                </a:lnTo>
                <a:lnTo>
                  <a:pt x="26670" y="251523"/>
                </a:lnTo>
                <a:lnTo>
                  <a:pt x="26670" y="0"/>
                </a:lnTo>
                <a:close/>
              </a:path>
              <a:path w="45719" h="732790">
                <a:moveTo>
                  <a:pt x="28130" y="308889"/>
                </a:moveTo>
                <a:lnTo>
                  <a:pt x="21717" y="308889"/>
                </a:lnTo>
                <a:lnTo>
                  <a:pt x="21717" y="732523"/>
                </a:lnTo>
                <a:lnTo>
                  <a:pt x="28130" y="732523"/>
                </a:lnTo>
                <a:lnTo>
                  <a:pt x="28130" y="308889"/>
                </a:lnTo>
                <a:close/>
              </a:path>
              <a:path w="45719" h="732790">
                <a:moveTo>
                  <a:pt x="38811" y="308889"/>
                </a:moveTo>
                <a:lnTo>
                  <a:pt x="32397" y="308889"/>
                </a:lnTo>
                <a:lnTo>
                  <a:pt x="32397" y="732523"/>
                </a:lnTo>
                <a:lnTo>
                  <a:pt x="38811" y="732523"/>
                </a:lnTo>
                <a:lnTo>
                  <a:pt x="38811" y="308889"/>
                </a:lnTo>
                <a:close/>
              </a:path>
              <a:path w="45719" h="732790">
                <a:moveTo>
                  <a:pt x="45186" y="0"/>
                </a:moveTo>
                <a:lnTo>
                  <a:pt x="37045" y="0"/>
                </a:lnTo>
                <a:lnTo>
                  <a:pt x="37045" y="251523"/>
                </a:lnTo>
                <a:lnTo>
                  <a:pt x="45186" y="251523"/>
                </a:lnTo>
                <a:lnTo>
                  <a:pt x="45186" y="0"/>
                </a:lnTo>
                <a:close/>
              </a:path>
            </a:pathLst>
          </a:custGeom>
          <a:solidFill>
            <a:srgbClr val="CAB9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1313319" y="9459055"/>
            <a:ext cx="45720" cy="735965"/>
          </a:xfrm>
          <a:custGeom>
            <a:avLst/>
            <a:gdLst/>
            <a:ahLst/>
            <a:cxnLst/>
            <a:rect l="l" t="t" r="r" b="b"/>
            <a:pathLst>
              <a:path w="45719" h="735965">
                <a:moveTo>
                  <a:pt x="8128" y="0"/>
                </a:moveTo>
                <a:lnTo>
                  <a:pt x="0" y="0"/>
                </a:lnTo>
                <a:lnTo>
                  <a:pt x="0" y="1270"/>
                </a:lnTo>
                <a:lnTo>
                  <a:pt x="0" y="251460"/>
                </a:lnTo>
                <a:lnTo>
                  <a:pt x="2159" y="251460"/>
                </a:lnTo>
                <a:lnTo>
                  <a:pt x="2159" y="1270"/>
                </a:lnTo>
                <a:lnTo>
                  <a:pt x="8128" y="1270"/>
                </a:lnTo>
                <a:lnTo>
                  <a:pt x="8128" y="0"/>
                </a:lnTo>
                <a:close/>
              </a:path>
              <a:path w="45719" h="735965">
                <a:moveTo>
                  <a:pt x="16065" y="308889"/>
                </a:moveTo>
                <a:lnTo>
                  <a:pt x="9652" y="308889"/>
                </a:lnTo>
                <a:lnTo>
                  <a:pt x="9652" y="310159"/>
                </a:lnTo>
                <a:lnTo>
                  <a:pt x="9652" y="734339"/>
                </a:lnTo>
                <a:lnTo>
                  <a:pt x="11798" y="734339"/>
                </a:lnTo>
                <a:lnTo>
                  <a:pt x="11798" y="310159"/>
                </a:lnTo>
                <a:lnTo>
                  <a:pt x="16065" y="310159"/>
                </a:lnTo>
                <a:lnTo>
                  <a:pt x="16065" y="308889"/>
                </a:lnTo>
                <a:close/>
              </a:path>
              <a:path w="45719" h="735965">
                <a:moveTo>
                  <a:pt x="20688" y="1270"/>
                </a:moveTo>
                <a:lnTo>
                  <a:pt x="18529" y="1270"/>
                </a:lnTo>
                <a:lnTo>
                  <a:pt x="18529" y="251460"/>
                </a:lnTo>
                <a:lnTo>
                  <a:pt x="20688" y="251460"/>
                </a:lnTo>
                <a:lnTo>
                  <a:pt x="20688" y="1270"/>
                </a:lnTo>
                <a:close/>
              </a:path>
              <a:path w="45719" h="735965">
                <a:moveTo>
                  <a:pt x="28130" y="308889"/>
                </a:moveTo>
                <a:lnTo>
                  <a:pt x="21717" y="308889"/>
                </a:lnTo>
                <a:lnTo>
                  <a:pt x="21717" y="310159"/>
                </a:lnTo>
                <a:lnTo>
                  <a:pt x="21717" y="735609"/>
                </a:lnTo>
                <a:lnTo>
                  <a:pt x="23863" y="735609"/>
                </a:lnTo>
                <a:lnTo>
                  <a:pt x="23863" y="310159"/>
                </a:lnTo>
                <a:lnTo>
                  <a:pt x="28130" y="310159"/>
                </a:lnTo>
                <a:lnTo>
                  <a:pt x="28130" y="308889"/>
                </a:lnTo>
                <a:close/>
              </a:path>
              <a:path w="45719" h="735965">
                <a:moveTo>
                  <a:pt x="38811" y="308889"/>
                </a:moveTo>
                <a:lnTo>
                  <a:pt x="32397" y="308889"/>
                </a:lnTo>
                <a:lnTo>
                  <a:pt x="32397" y="310159"/>
                </a:lnTo>
                <a:lnTo>
                  <a:pt x="32397" y="735609"/>
                </a:lnTo>
                <a:lnTo>
                  <a:pt x="34544" y="735609"/>
                </a:lnTo>
                <a:lnTo>
                  <a:pt x="34544" y="310159"/>
                </a:lnTo>
                <a:lnTo>
                  <a:pt x="38811" y="310159"/>
                </a:lnTo>
                <a:lnTo>
                  <a:pt x="38811" y="308889"/>
                </a:lnTo>
                <a:close/>
              </a:path>
              <a:path w="45719" h="735965">
                <a:moveTo>
                  <a:pt x="45186" y="0"/>
                </a:moveTo>
                <a:lnTo>
                  <a:pt x="37058" y="0"/>
                </a:lnTo>
                <a:lnTo>
                  <a:pt x="37058" y="1270"/>
                </a:lnTo>
                <a:lnTo>
                  <a:pt x="37058" y="251460"/>
                </a:lnTo>
                <a:lnTo>
                  <a:pt x="39217" y="251460"/>
                </a:lnTo>
                <a:lnTo>
                  <a:pt x="39217" y="1270"/>
                </a:lnTo>
                <a:lnTo>
                  <a:pt x="45186" y="1270"/>
                </a:lnTo>
                <a:lnTo>
                  <a:pt x="45186" y="0"/>
                </a:lnTo>
                <a:close/>
              </a:path>
            </a:pathLst>
          </a:custGeom>
          <a:solidFill>
            <a:srgbClr val="885F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1306105" y="10177999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31281" y="0"/>
                </a:moveTo>
                <a:lnTo>
                  <a:pt x="23680" y="3302"/>
                </a:lnTo>
                <a:lnTo>
                  <a:pt x="22020" y="13209"/>
                </a:lnTo>
                <a:lnTo>
                  <a:pt x="17898" y="4021"/>
                </a:lnTo>
                <a:lnTo>
                  <a:pt x="11702" y="562"/>
                </a:lnTo>
                <a:lnTo>
                  <a:pt x="5477" y="1576"/>
                </a:lnTo>
                <a:lnTo>
                  <a:pt x="1266" y="5806"/>
                </a:lnTo>
                <a:lnTo>
                  <a:pt x="963" y="8151"/>
                </a:lnTo>
                <a:lnTo>
                  <a:pt x="0" y="11418"/>
                </a:lnTo>
                <a:lnTo>
                  <a:pt x="5874" y="11606"/>
                </a:lnTo>
                <a:lnTo>
                  <a:pt x="10136" y="17548"/>
                </a:lnTo>
                <a:lnTo>
                  <a:pt x="12757" y="23359"/>
                </a:lnTo>
                <a:lnTo>
                  <a:pt x="13632" y="29278"/>
                </a:lnTo>
                <a:lnTo>
                  <a:pt x="12659" y="35543"/>
                </a:lnTo>
                <a:lnTo>
                  <a:pt x="19287" y="37763"/>
                </a:lnTo>
                <a:lnTo>
                  <a:pt x="25622" y="37553"/>
                </a:lnTo>
                <a:lnTo>
                  <a:pt x="31276" y="32056"/>
                </a:lnTo>
                <a:lnTo>
                  <a:pt x="36941" y="37553"/>
                </a:lnTo>
                <a:lnTo>
                  <a:pt x="43265" y="37763"/>
                </a:lnTo>
                <a:lnTo>
                  <a:pt x="49893" y="35543"/>
                </a:lnTo>
                <a:lnTo>
                  <a:pt x="48920" y="29278"/>
                </a:lnTo>
                <a:lnTo>
                  <a:pt x="49795" y="23359"/>
                </a:lnTo>
                <a:lnTo>
                  <a:pt x="52416" y="17548"/>
                </a:lnTo>
                <a:lnTo>
                  <a:pt x="56678" y="11606"/>
                </a:lnTo>
                <a:lnTo>
                  <a:pt x="62553" y="11418"/>
                </a:lnTo>
                <a:lnTo>
                  <a:pt x="61589" y="8151"/>
                </a:lnTo>
                <a:lnTo>
                  <a:pt x="61296" y="5806"/>
                </a:lnTo>
                <a:lnTo>
                  <a:pt x="57082" y="1576"/>
                </a:lnTo>
                <a:lnTo>
                  <a:pt x="50857" y="562"/>
                </a:lnTo>
                <a:lnTo>
                  <a:pt x="44663" y="4021"/>
                </a:lnTo>
                <a:lnTo>
                  <a:pt x="40543" y="13209"/>
                </a:lnTo>
                <a:lnTo>
                  <a:pt x="38882" y="3302"/>
                </a:lnTo>
                <a:lnTo>
                  <a:pt x="31281" y="0"/>
                </a:lnTo>
                <a:close/>
              </a:path>
            </a:pathLst>
          </a:custGeom>
          <a:solidFill>
            <a:srgbClr val="9BA0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1306105" y="10177999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31281" y="0"/>
                </a:moveTo>
                <a:lnTo>
                  <a:pt x="23680" y="3302"/>
                </a:lnTo>
                <a:lnTo>
                  <a:pt x="22020" y="13209"/>
                </a:lnTo>
                <a:lnTo>
                  <a:pt x="17898" y="4021"/>
                </a:lnTo>
                <a:lnTo>
                  <a:pt x="11702" y="562"/>
                </a:lnTo>
                <a:lnTo>
                  <a:pt x="5477" y="1576"/>
                </a:lnTo>
                <a:lnTo>
                  <a:pt x="1266" y="5806"/>
                </a:lnTo>
                <a:lnTo>
                  <a:pt x="963" y="8151"/>
                </a:lnTo>
                <a:lnTo>
                  <a:pt x="0" y="11418"/>
                </a:lnTo>
                <a:lnTo>
                  <a:pt x="5874" y="11606"/>
                </a:lnTo>
                <a:lnTo>
                  <a:pt x="10136" y="17548"/>
                </a:lnTo>
                <a:lnTo>
                  <a:pt x="12757" y="23359"/>
                </a:lnTo>
                <a:lnTo>
                  <a:pt x="13632" y="29278"/>
                </a:lnTo>
                <a:lnTo>
                  <a:pt x="12659" y="35543"/>
                </a:lnTo>
                <a:lnTo>
                  <a:pt x="19287" y="37763"/>
                </a:lnTo>
                <a:lnTo>
                  <a:pt x="25622" y="37553"/>
                </a:lnTo>
                <a:lnTo>
                  <a:pt x="31276" y="32056"/>
                </a:lnTo>
                <a:lnTo>
                  <a:pt x="36941" y="37553"/>
                </a:lnTo>
                <a:lnTo>
                  <a:pt x="43265" y="37763"/>
                </a:lnTo>
                <a:lnTo>
                  <a:pt x="49893" y="35543"/>
                </a:lnTo>
                <a:lnTo>
                  <a:pt x="48920" y="29278"/>
                </a:lnTo>
                <a:lnTo>
                  <a:pt x="49795" y="23359"/>
                </a:lnTo>
                <a:lnTo>
                  <a:pt x="52416" y="17548"/>
                </a:lnTo>
                <a:lnTo>
                  <a:pt x="56678" y="11606"/>
                </a:lnTo>
                <a:lnTo>
                  <a:pt x="62553" y="11418"/>
                </a:lnTo>
                <a:lnTo>
                  <a:pt x="61589" y="8151"/>
                </a:lnTo>
                <a:lnTo>
                  <a:pt x="61296" y="5806"/>
                </a:lnTo>
                <a:lnTo>
                  <a:pt x="57082" y="1576"/>
                </a:lnTo>
                <a:lnTo>
                  <a:pt x="50857" y="562"/>
                </a:lnTo>
                <a:lnTo>
                  <a:pt x="44663" y="4021"/>
                </a:lnTo>
                <a:lnTo>
                  <a:pt x="40543" y="13209"/>
                </a:lnTo>
                <a:lnTo>
                  <a:pt x="38882" y="3302"/>
                </a:lnTo>
                <a:lnTo>
                  <a:pt x="31281" y="0"/>
                </a:lnTo>
                <a:close/>
              </a:path>
            </a:pathLst>
          </a:custGeom>
          <a:solidFill>
            <a:srgbClr val="C7C8C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7" name="bg object 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06106" y="10178004"/>
            <a:ext cx="62563" cy="37758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74414" y="9383222"/>
            <a:ext cx="126569" cy="77100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25740" y="9441973"/>
            <a:ext cx="72233" cy="784092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19940" y="9427629"/>
            <a:ext cx="84455" cy="14604"/>
          </a:xfrm>
          <a:custGeom>
            <a:avLst/>
            <a:gdLst/>
            <a:ahLst/>
            <a:cxnLst/>
            <a:rect l="l" t="t" r="r" b="b"/>
            <a:pathLst>
              <a:path w="84455" h="14604">
                <a:moveTo>
                  <a:pt x="83966" y="0"/>
                </a:moveTo>
                <a:lnTo>
                  <a:pt x="0" y="0"/>
                </a:lnTo>
                <a:lnTo>
                  <a:pt x="0" y="14345"/>
                </a:lnTo>
                <a:lnTo>
                  <a:pt x="83966" y="14345"/>
                </a:lnTo>
                <a:lnTo>
                  <a:pt x="83966" y="0"/>
                </a:lnTo>
                <a:close/>
              </a:path>
            </a:pathLst>
          </a:custGeom>
          <a:solidFill>
            <a:srgbClr val="ADB3B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1" name="bg 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19940" y="9427628"/>
            <a:ext cx="83966" cy="14345"/>
          </a:xfrm>
          <a:prstGeom prst="rect">
            <a:avLst/>
          </a:prstGeom>
        </p:spPr>
      </p:pic>
      <p:sp>
        <p:nvSpPr>
          <p:cNvPr id="42" name="bg object 42"/>
          <p:cNvSpPr/>
          <p:nvPr/>
        </p:nvSpPr>
        <p:spPr>
          <a:xfrm>
            <a:off x="1624683" y="9368248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76102" y="0"/>
                </a:moveTo>
                <a:lnTo>
                  <a:pt x="0" y="0"/>
                </a:lnTo>
                <a:lnTo>
                  <a:pt x="0" y="14973"/>
                </a:lnTo>
                <a:lnTo>
                  <a:pt x="76102" y="14973"/>
                </a:lnTo>
                <a:lnTo>
                  <a:pt x="76102" y="0"/>
                </a:lnTo>
                <a:close/>
              </a:path>
            </a:pathLst>
          </a:custGeom>
          <a:solidFill>
            <a:srgbClr val="ADB3B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3" name="bg object 4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4683" y="9368259"/>
            <a:ext cx="76102" cy="14962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04843" y="9200463"/>
            <a:ext cx="154212" cy="167786"/>
          </a:xfrm>
          <a:prstGeom prst="rect">
            <a:avLst/>
          </a:prstGeom>
        </p:spPr>
      </p:pic>
      <p:sp>
        <p:nvSpPr>
          <p:cNvPr id="45" name="bg object 45"/>
          <p:cNvSpPr/>
          <p:nvPr/>
        </p:nvSpPr>
        <p:spPr>
          <a:xfrm>
            <a:off x="1638300" y="9459055"/>
            <a:ext cx="45720" cy="732790"/>
          </a:xfrm>
          <a:custGeom>
            <a:avLst/>
            <a:gdLst/>
            <a:ahLst/>
            <a:cxnLst/>
            <a:rect l="l" t="t" r="r" b="b"/>
            <a:pathLst>
              <a:path w="45719" h="732790">
                <a:moveTo>
                  <a:pt x="8140" y="0"/>
                </a:moveTo>
                <a:lnTo>
                  <a:pt x="0" y="0"/>
                </a:lnTo>
                <a:lnTo>
                  <a:pt x="0" y="251523"/>
                </a:lnTo>
                <a:lnTo>
                  <a:pt x="8140" y="251523"/>
                </a:lnTo>
                <a:lnTo>
                  <a:pt x="8140" y="0"/>
                </a:lnTo>
                <a:close/>
              </a:path>
              <a:path w="45719" h="732790">
                <a:moveTo>
                  <a:pt x="16065" y="308889"/>
                </a:moveTo>
                <a:lnTo>
                  <a:pt x="9639" y="308889"/>
                </a:lnTo>
                <a:lnTo>
                  <a:pt x="9639" y="732523"/>
                </a:lnTo>
                <a:lnTo>
                  <a:pt x="16065" y="732523"/>
                </a:lnTo>
                <a:lnTo>
                  <a:pt x="16065" y="308889"/>
                </a:lnTo>
                <a:close/>
              </a:path>
              <a:path w="45719" h="732790">
                <a:moveTo>
                  <a:pt x="26657" y="0"/>
                </a:moveTo>
                <a:lnTo>
                  <a:pt x="18516" y="0"/>
                </a:lnTo>
                <a:lnTo>
                  <a:pt x="18516" y="251523"/>
                </a:lnTo>
                <a:lnTo>
                  <a:pt x="26657" y="251523"/>
                </a:lnTo>
                <a:lnTo>
                  <a:pt x="26657" y="0"/>
                </a:lnTo>
                <a:close/>
              </a:path>
              <a:path w="45719" h="732790">
                <a:moveTo>
                  <a:pt x="28130" y="308889"/>
                </a:moveTo>
                <a:lnTo>
                  <a:pt x="21729" y="308889"/>
                </a:lnTo>
                <a:lnTo>
                  <a:pt x="21729" y="732523"/>
                </a:lnTo>
                <a:lnTo>
                  <a:pt x="28130" y="732523"/>
                </a:lnTo>
                <a:lnTo>
                  <a:pt x="28130" y="308889"/>
                </a:lnTo>
                <a:close/>
              </a:path>
              <a:path w="45719" h="732790">
                <a:moveTo>
                  <a:pt x="38811" y="308889"/>
                </a:moveTo>
                <a:lnTo>
                  <a:pt x="32410" y="308889"/>
                </a:lnTo>
                <a:lnTo>
                  <a:pt x="32410" y="732523"/>
                </a:lnTo>
                <a:lnTo>
                  <a:pt x="38811" y="732523"/>
                </a:lnTo>
                <a:lnTo>
                  <a:pt x="38811" y="308889"/>
                </a:lnTo>
                <a:close/>
              </a:path>
              <a:path w="45719" h="732790">
                <a:moveTo>
                  <a:pt x="45186" y="0"/>
                </a:moveTo>
                <a:lnTo>
                  <a:pt x="37058" y="0"/>
                </a:lnTo>
                <a:lnTo>
                  <a:pt x="37058" y="251523"/>
                </a:lnTo>
                <a:lnTo>
                  <a:pt x="45186" y="251523"/>
                </a:lnTo>
                <a:lnTo>
                  <a:pt x="45186" y="0"/>
                </a:lnTo>
                <a:close/>
              </a:path>
            </a:pathLst>
          </a:custGeom>
          <a:solidFill>
            <a:srgbClr val="CAB9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g object 46"/>
          <p:cNvSpPr/>
          <p:nvPr/>
        </p:nvSpPr>
        <p:spPr>
          <a:xfrm>
            <a:off x="1638287" y="9459055"/>
            <a:ext cx="45720" cy="735965"/>
          </a:xfrm>
          <a:custGeom>
            <a:avLst/>
            <a:gdLst/>
            <a:ahLst/>
            <a:cxnLst/>
            <a:rect l="l" t="t" r="r" b="b"/>
            <a:pathLst>
              <a:path w="45719" h="735965">
                <a:moveTo>
                  <a:pt x="8140" y="0"/>
                </a:moveTo>
                <a:lnTo>
                  <a:pt x="0" y="0"/>
                </a:lnTo>
                <a:lnTo>
                  <a:pt x="0" y="1270"/>
                </a:lnTo>
                <a:lnTo>
                  <a:pt x="0" y="251460"/>
                </a:lnTo>
                <a:lnTo>
                  <a:pt x="2171" y="251460"/>
                </a:lnTo>
                <a:lnTo>
                  <a:pt x="2171" y="1270"/>
                </a:lnTo>
                <a:lnTo>
                  <a:pt x="8140" y="1270"/>
                </a:lnTo>
                <a:lnTo>
                  <a:pt x="8140" y="0"/>
                </a:lnTo>
                <a:close/>
              </a:path>
              <a:path w="45719" h="735965">
                <a:moveTo>
                  <a:pt x="16065" y="308889"/>
                </a:moveTo>
                <a:lnTo>
                  <a:pt x="9664" y="308889"/>
                </a:lnTo>
                <a:lnTo>
                  <a:pt x="9664" y="310159"/>
                </a:lnTo>
                <a:lnTo>
                  <a:pt x="9664" y="734339"/>
                </a:lnTo>
                <a:lnTo>
                  <a:pt x="11811" y="734339"/>
                </a:lnTo>
                <a:lnTo>
                  <a:pt x="11811" y="310159"/>
                </a:lnTo>
                <a:lnTo>
                  <a:pt x="16065" y="310159"/>
                </a:lnTo>
                <a:lnTo>
                  <a:pt x="16065" y="308889"/>
                </a:lnTo>
                <a:close/>
              </a:path>
              <a:path w="45719" h="735965">
                <a:moveTo>
                  <a:pt x="20701" y="1270"/>
                </a:moveTo>
                <a:lnTo>
                  <a:pt x="18542" y="1270"/>
                </a:lnTo>
                <a:lnTo>
                  <a:pt x="18542" y="251460"/>
                </a:lnTo>
                <a:lnTo>
                  <a:pt x="20701" y="251460"/>
                </a:lnTo>
                <a:lnTo>
                  <a:pt x="20701" y="1270"/>
                </a:lnTo>
                <a:close/>
              </a:path>
              <a:path w="45719" h="735965">
                <a:moveTo>
                  <a:pt x="28143" y="308889"/>
                </a:moveTo>
                <a:lnTo>
                  <a:pt x="21729" y="308889"/>
                </a:lnTo>
                <a:lnTo>
                  <a:pt x="21729" y="310159"/>
                </a:lnTo>
                <a:lnTo>
                  <a:pt x="21729" y="735609"/>
                </a:lnTo>
                <a:lnTo>
                  <a:pt x="23876" y="735609"/>
                </a:lnTo>
                <a:lnTo>
                  <a:pt x="23876" y="310159"/>
                </a:lnTo>
                <a:lnTo>
                  <a:pt x="28143" y="310159"/>
                </a:lnTo>
                <a:lnTo>
                  <a:pt x="28143" y="308889"/>
                </a:lnTo>
                <a:close/>
              </a:path>
              <a:path w="45719" h="735965">
                <a:moveTo>
                  <a:pt x="38823" y="308889"/>
                </a:moveTo>
                <a:lnTo>
                  <a:pt x="32410" y="308889"/>
                </a:lnTo>
                <a:lnTo>
                  <a:pt x="32410" y="310159"/>
                </a:lnTo>
                <a:lnTo>
                  <a:pt x="32410" y="735609"/>
                </a:lnTo>
                <a:lnTo>
                  <a:pt x="34556" y="735609"/>
                </a:lnTo>
                <a:lnTo>
                  <a:pt x="34556" y="310159"/>
                </a:lnTo>
                <a:lnTo>
                  <a:pt x="38823" y="310159"/>
                </a:lnTo>
                <a:lnTo>
                  <a:pt x="38823" y="308889"/>
                </a:lnTo>
                <a:close/>
              </a:path>
              <a:path w="45719" h="735965">
                <a:moveTo>
                  <a:pt x="45199" y="0"/>
                </a:moveTo>
                <a:lnTo>
                  <a:pt x="37071" y="0"/>
                </a:lnTo>
                <a:lnTo>
                  <a:pt x="37071" y="1270"/>
                </a:lnTo>
                <a:lnTo>
                  <a:pt x="37071" y="251460"/>
                </a:lnTo>
                <a:lnTo>
                  <a:pt x="39230" y="251460"/>
                </a:lnTo>
                <a:lnTo>
                  <a:pt x="39230" y="1270"/>
                </a:lnTo>
                <a:lnTo>
                  <a:pt x="45199" y="1270"/>
                </a:lnTo>
                <a:lnTo>
                  <a:pt x="45199" y="0"/>
                </a:lnTo>
                <a:close/>
              </a:path>
            </a:pathLst>
          </a:custGeom>
          <a:solidFill>
            <a:srgbClr val="885F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bg object 47"/>
          <p:cNvSpPr/>
          <p:nvPr/>
        </p:nvSpPr>
        <p:spPr>
          <a:xfrm>
            <a:off x="1631086" y="10177999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4" h="38100">
                <a:moveTo>
                  <a:pt x="31277" y="0"/>
                </a:moveTo>
                <a:lnTo>
                  <a:pt x="23676" y="3302"/>
                </a:lnTo>
                <a:lnTo>
                  <a:pt x="22020" y="13209"/>
                </a:lnTo>
                <a:lnTo>
                  <a:pt x="17898" y="4021"/>
                </a:lnTo>
                <a:lnTo>
                  <a:pt x="11702" y="562"/>
                </a:lnTo>
                <a:lnTo>
                  <a:pt x="5477" y="1576"/>
                </a:lnTo>
                <a:lnTo>
                  <a:pt x="1266" y="5806"/>
                </a:lnTo>
                <a:lnTo>
                  <a:pt x="973" y="8151"/>
                </a:lnTo>
                <a:lnTo>
                  <a:pt x="0" y="11418"/>
                </a:lnTo>
                <a:lnTo>
                  <a:pt x="5874" y="11606"/>
                </a:lnTo>
                <a:lnTo>
                  <a:pt x="10136" y="17548"/>
                </a:lnTo>
                <a:lnTo>
                  <a:pt x="12757" y="23359"/>
                </a:lnTo>
                <a:lnTo>
                  <a:pt x="13632" y="29278"/>
                </a:lnTo>
                <a:lnTo>
                  <a:pt x="12659" y="35543"/>
                </a:lnTo>
                <a:lnTo>
                  <a:pt x="19287" y="37763"/>
                </a:lnTo>
                <a:lnTo>
                  <a:pt x="25622" y="37553"/>
                </a:lnTo>
                <a:lnTo>
                  <a:pt x="31287" y="32056"/>
                </a:lnTo>
                <a:lnTo>
                  <a:pt x="36941" y="37553"/>
                </a:lnTo>
                <a:lnTo>
                  <a:pt x="43265" y="37763"/>
                </a:lnTo>
                <a:lnTo>
                  <a:pt x="49893" y="35543"/>
                </a:lnTo>
                <a:lnTo>
                  <a:pt x="48921" y="29278"/>
                </a:lnTo>
                <a:lnTo>
                  <a:pt x="49799" y="23359"/>
                </a:lnTo>
                <a:lnTo>
                  <a:pt x="52420" y="17548"/>
                </a:lnTo>
                <a:lnTo>
                  <a:pt x="56678" y="11606"/>
                </a:lnTo>
                <a:lnTo>
                  <a:pt x="62553" y="11418"/>
                </a:lnTo>
                <a:lnTo>
                  <a:pt x="61589" y="8151"/>
                </a:lnTo>
                <a:lnTo>
                  <a:pt x="61286" y="5806"/>
                </a:lnTo>
                <a:lnTo>
                  <a:pt x="57077" y="1576"/>
                </a:lnTo>
                <a:lnTo>
                  <a:pt x="50855" y="562"/>
                </a:lnTo>
                <a:lnTo>
                  <a:pt x="44663" y="4021"/>
                </a:lnTo>
                <a:lnTo>
                  <a:pt x="40543" y="13209"/>
                </a:lnTo>
                <a:lnTo>
                  <a:pt x="38881" y="3302"/>
                </a:lnTo>
                <a:lnTo>
                  <a:pt x="31277" y="0"/>
                </a:lnTo>
                <a:close/>
              </a:path>
            </a:pathLst>
          </a:custGeom>
          <a:solidFill>
            <a:srgbClr val="9BA0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g object 48"/>
          <p:cNvSpPr/>
          <p:nvPr/>
        </p:nvSpPr>
        <p:spPr>
          <a:xfrm>
            <a:off x="1631086" y="10177999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4" h="38100">
                <a:moveTo>
                  <a:pt x="31277" y="0"/>
                </a:moveTo>
                <a:lnTo>
                  <a:pt x="23676" y="3302"/>
                </a:lnTo>
                <a:lnTo>
                  <a:pt x="22020" y="13209"/>
                </a:lnTo>
                <a:lnTo>
                  <a:pt x="17898" y="4021"/>
                </a:lnTo>
                <a:lnTo>
                  <a:pt x="11702" y="562"/>
                </a:lnTo>
                <a:lnTo>
                  <a:pt x="5477" y="1576"/>
                </a:lnTo>
                <a:lnTo>
                  <a:pt x="1266" y="5806"/>
                </a:lnTo>
                <a:lnTo>
                  <a:pt x="973" y="8151"/>
                </a:lnTo>
                <a:lnTo>
                  <a:pt x="0" y="11418"/>
                </a:lnTo>
                <a:lnTo>
                  <a:pt x="5874" y="11606"/>
                </a:lnTo>
                <a:lnTo>
                  <a:pt x="10136" y="17548"/>
                </a:lnTo>
                <a:lnTo>
                  <a:pt x="12757" y="23359"/>
                </a:lnTo>
                <a:lnTo>
                  <a:pt x="13632" y="29278"/>
                </a:lnTo>
                <a:lnTo>
                  <a:pt x="12659" y="35543"/>
                </a:lnTo>
                <a:lnTo>
                  <a:pt x="19287" y="37763"/>
                </a:lnTo>
                <a:lnTo>
                  <a:pt x="25622" y="37553"/>
                </a:lnTo>
                <a:lnTo>
                  <a:pt x="31287" y="32056"/>
                </a:lnTo>
                <a:lnTo>
                  <a:pt x="36941" y="37553"/>
                </a:lnTo>
                <a:lnTo>
                  <a:pt x="43265" y="37763"/>
                </a:lnTo>
                <a:lnTo>
                  <a:pt x="49893" y="35543"/>
                </a:lnTo>
                <a:lnTo>
                  <a:pt x="48921" y="29278"/>
                </a:lnTo>
                <a:lnTo>
                  <a:pt x="49799" y="23359"/>
                </a:lnTo>
                <a:lnTo>
                  <a:pt x="52420" y="17548"/>
                </a:lnTo>
                <a:lnTo>
                  <a:pt x="56678" y="11606"/>
                </a:lnTo>
                <a:lnTo>
                  <a:pt x="62553" y="11418"/>
                </a:lnTo>
                <a:lnTo>
                  <a:pt x="61589" y="8151"/>
                </a:lnTo>
                <a:lnTo>
                  <a:pt x="61286" y="5806"/>
                </a:lnTo>
                <a:lnTo>
                  <a:pt x="57077" y="1576"/>
                </a:lnTo>
                <a:lnTo>
                  <a:pt x="50855" y="562"/>
                </a:lnTo>
                <a:lnTo>
                  <a:pt x="44663" y="4021"/>
                </a:lnTo>
                <a:lnTo>
                  <a:pt x="40543" y="13209"/>
                </a:lnTo>
                <a:lnTo>
                  <a:pt x="38881" y="3302"/>
                </a:lnTo>
                <a:lnTo>
                  <a:pt x="31277" y="0"/>
                </a:lnTo>
                <a:close/>
              </a:path>
            </a:pathLst>
          </a:custGeom>
          <a:solidFill>
            <a:srgbClr val="C7C8C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9" name="bg object 4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1091" y="10178004"/>
            <a:ext cx="62553" cy="37758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9392" y="9383222"/>
            <a:ext cx="126572" cy="77100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62589" y="9441973"/>
            <a:ext cx="72228" cy="784092"/>
          </a:xfrm>
          <a:prstGeom prst="rect">
            <a:avLst/>
          </a:prstGeom>
        </p:spPr>
      </p:pic>
      <p:sp>
        <p:nvSpPr>
          <p:cNvPr id="52" name="bg object 52"/>
          <p:cNvSpPr/>
          <p:nvPr/>
        </p:nvSpPr>
        <p:spPr>
          <a:xfrm>
            <a:off x="1456782" y="9427629"/>
            <a:ext cx="84455" cy="14604"/>
          </a:xfrm>
          <a:custGeom>
            <a:avLst/>
            <a:gdLst/>
            <a:ahLst/>
            <a:cxnLst/>
            <a:rect l="l" t="t" r="r" b="b"/>
            <a:pathLst>
              <a:path w="84455" h="14604">
                <a:moveTo>
                  <a:pt x="83966" y="0"/>
                </a:moveTo>
                <a:lnTo>
                  <a:pt x="0" y="0"/>
                </a:lnTo>
                <a:lnTo>
                  <a:pt x="0" y="14345"/>
                </a:lnTo>
                <a:lnTo>
                  <a:pt x="83966" y="14345"/>
                </a:lnTo>
                <a:lnTo>
                  <a:pt x="83966" y="0"/>
                </a:lnTo>
                <a:close/>
              </a:path>
            </a:pathLst>
          </a:custGeom>
          <a:solidFill>
            <a:srgbClr val="ADB3B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3" name="bg object 5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56782" y="9427629"/>
            <a:ext cx="83955" cy="14345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1461515" y="9368248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76112" y="0"/>
                </a:moveTo>
                <a:lnTo>
                  <a:pt x="0" y="0"/>
                </a:lnTo>
                <a:lnTo>
                  <a:pt x="0" y="14973"/>
                </a:lnTo>
                <a:lnTo>
                  <a:pt x="76112" y="14973"/>
                </a:lnTo>
                <a:lnTo>
                  <a:pt x="76112" y="0"/>
                </a:lnTo>
                <a:close/>
              </a:path>
            </a:pathLst>
          </a:custGeom>
          <a:solidFill>
            <a:srgbClr val="ADB3B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5" name="bg object 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61515" y="9368259"/>
            <a:ext cx="76102" cy="14962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41688" y="9200463"/>
            <a:ext cx="154200" cy="167787"/>
          </a:xfrm>
          <a:prstGeom prst="rect">
            <a:avLst/>
          </a:prstGeom>
        </p:spPr>
      </p:pic>
      <p:sp>
        <p:nvSpPr>
          <p:cNvPr id="57" name="bg object 57"/>
          <p:cNvSpPr/>
          <p:nvPr/>
        </p:nvSpPr>
        <p:spPr>
          <a:xfrm>
            <a:off x="1475130" y="9459055"/>
            <a:ext cx="45720" cy="732790"/>
          </a:xfrm>
          <a:custGeom>
            <a:avLst/>
            <a:gdLst/>
            <a:ahLst/>
            <a:cxnLst/>
            <a:rect l="l" t="t" r="r" b="b"/>
            <a:pathLst>
              <a:path w="45719" h="732790">
                <a:moveTo>
                  <a:pt x="8140" y="0"/>
                </a:moveTo>
                <a:lnTo>
                  <a:pt x="0" y="0"/>
                </a:lnTo>
                <a:lnTo>
                  <a:pt x="0" y="251523"/>
                </a:lnTo>
                <a:lnTo>
                  <a:pt x="8140" y="251523"/>
                </a:lnTo>
                <a:lnTo>
                  <a:pt x="8140" y="0"/>
                </a:lnTo>
                <a:close/>
              </a:path>
              <a:path w="45719" h="732790">
                <a:moveTo>
                  <a:pt x="16078" y="308889"/>
                </a:moveTo>
                <a:lnTo>
                  <a:pt x="9664" y="308889"/>
                </a:lnTo>
                <a:lnTo>
                  <a:pt x="9664" y="732523"/>
                </a:lnTo>
                <a:lnTo>
                  <a:pt x="16078" y="732523"/>
                </a:lnTo>
                <a:lnTo>
                  <a:pt x="16078" y="308889"/>
                </a:lnTo>
                <a:close/>
              </a:path>
              <a:path w="45719" h="732790">
                <a:moveTo>
                  <a:pt x="26670" y="0"/>
                </a:moveTo>
                <a:lnTo>
                  <a:pt x="18529" y="0"/>
                </a:lnTo>
                <a:lnTo>
                  <a:pt x="18529" y="251523"/>
                </a:lnTo>
                <a:lnTo>
                  <a:pt x="26670" y="251523"/>
                </a:lnTo>
                <a:lnTo>
                  <a:pt x="26670" y="0"/>
                </a:lnTo>
                <a:close/>
              </a:path>
              <a:path w="45719" h="732790">
                <a:moveTo>
                  <a:pt x="28143" y="308889"/>
                </a:moveTo>
                <a:lnTo>
                  <a:pt x="21729" y="308889"/>
                </a:lnTo>
                <a:lnTo>
                  <a:pt x="21729" y="732523"/>
                </a:lnTo>
                <a:lnTo>
                  <a:pt x="28143" y="732523"/>
                </a:lnTo>
                <a:lnTo>
                  <a:pt x="28143" y="308889"/>
                </a:lnTo>
                <a:close/>
              </a:path>
              <a:path w="45719" h="732790">
                <a:moveTo>
                  <a:pt x="38823" y="308889"/>
                </a:moveTo>
                <a:lnTo>
                  <a:pt x="32410" y="308889"/>
                </a:lnTo>
                <a:lnTo>
                  <a:pt x="32410" y="732523"/>
                </a:lnTo>
                <a:lnTo>
                  <a:pt x="38823" y="732523"/>
                </a:lnTo>
                <a:lnTo>
                  <a:pt x="38823" y="308889"/>
                </a:lnTo>
                <a:close/>
              </a:path>
              <a:path w="45719" h="732790">
                <a:moveTo>
                  <a:pt x="45199" y="0"/>
                </a:moveTo>
                <a:lnTo>
                  <a:pt x="37058" y="0"/>
                </a:lnTo>
                <a:lnTo>
                  <a:pt x="37058" y="251523"/>
                </a:lnTo>
                <a:lnTo>
                  <a:pt x="45199" y="251523"/>
                </a:lnTo>
                <a:lnTo>
                  <a:pt x="45199" y="0"/>
                </a:lnTo>
                <a:close/>
              </a:path>
            </a:pathLst>
          </a:custGeom>
          <a:solidFill>
            <a:srgbClr val="CAB9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g object 58"/>
          <p:cNvSpPr/>
          <p:nvPr/>
        </p:nvSpPr>
        <p:spPr>
          <a:xfrm>
            <a:off x="1475130" y="9459055"/>
            <a:ext cx="45720" cy="735965"/>
          </a:xfrm>
          <a:custGeom>
            <a:avLst/>
            <a:gdLst/>
            <a:ahLst/>
            <a:cxnLst/>
            <a:rect l="l" t="t" r="r" b="b"/>
            <a:pathLst>
              <a:path w="45719" h="735965">
                <a:moveTo>
                  <a:pt x="8140" y="0"/>
                </a:moveTo>
                <a:lnTo>
                  <a:pt x="0" y="0"/>
                </a:lnTo>
                <a:lnTo>
                  <a:pt x="0" y="1270"/>
                </a:lnTo>
                <a:lnTo>
                  <a:pt x="0" y="251460"/>
                </a:lnTo>
                <a:lnTo>
                  <a:pt x="2171" y="251460"/>
                </a:lnTo>
                <a:lnTo>
                  <a:pt x="2171" y="1270"/>
                </a:lnTo>
                <a:lnTo>
                  <a:pt x="8140" y="1270"/>
                </a:lnTo>
                <a:lnTo>
                  <a:pt x="8140" y="0"/>
                </a:lnTo>
                <a:close/>
              </a:path>
              <a:path w="45719" h="735965">
                <a:moveTo>
                  <a:pt x="16078" y="308889"/>
                </a:moveTo>
                <a:lnTo>
                  <a:pt x="9652" y="308889"/>
                </a:lnTo>
                <a:lnTo>
                  <a:pt x="9652" y="310159"/>
                </a:lnTo>
                <a:lnTo>
                  <a:pt x="9652" y="734339"/>
                </a:lnTo>
                <a:lnTo>
                  <a:pt x="11798" y="734339"/>
                </a:lnTo>
                <a:lnTo>
                  <a:pt x="11798" y="310159"/>
                </a:lnTo>
                <a:lnTo>
                  <a:pt x="16078" y="310159"/>
                </a:lnTo>
                <a:lnTo>
                  <a:pt x="16078" y="308889"/>
                </a:lnTo>
                <a:close/>
              </a:path>
              <a:path w="45719" h="735965">
                <a:moveTo>
                  <a:pt x="20701" y="1270"/>
                </a:moveTo>
                <a:lnTo>
                  <a:pt x="18529" y="1270"/>
                </a:lnTo>
                <a:lnTo>
                  <a:pt x="18529" y="251460"/>
                </a:lnTo>
                <a:lnTo>
                  <a:pt x="20701" y="251460"/>
                </a:lnTo>
                <a:lnTo>
                  <a:pt x="20701" y="1270"/>
                </a:lnTo>
                <a:close/>
              </a:path>
              <a:path w="45719" h="735965">
                <a:moveTo>
                  <a:pt x="28143" y="308889"/>
                </a:moveTo>
                <a:lnTo>
                  <a:pt x="21729" y="308889"/>
                </a:lnTo>
                <a:lnTo>
                  <a:pt x="21729" y="310159"/>
                </a:lnTo>
                <a:lnTo>
                  <a:pt x="21729" y="735609"/>
                </a:lnTo>
                <a:lnTo>
                  <a:pt x="23876" y="735609"/>
                </a:lnTo>
                <a:lnTo>
                  <a:pt x="23876" y="310159"/>
                </a:lnTo>
                <a:lnTo>
                  <a:pt x="28143" y="310159"/>
                </a:lnTo>
                <a:lnTo>
                  <a:pt x="28143" y="308889"/>
                </a:lnTo>
                <a:close/>
              </a:path>
              <a:path w="45719" h="735965">
                <a:moveTo>
                  <a:pt x="38823" y="308889"/>
                </a:moveTo>
                <a:lnTo>
                  <a:pt x="32410" y="308889"/>
                </a:lnTo>
                <a:lnTo>
                  <a:pt x="32410" y="310159"/>
                </a:lnTo>
                <a:lnTo>
                  <a:pt x="32410" y="735609"/>
                </a:lnTo>
                <a:lnTo>
                  <a:pt x="34556" y="735609"/>
                </a:lnTo>
                <a:lnTo>
                  <a:pt x="34556" y="310159"/>
                </a:lnTo>
                <a:lnTo>
                  <a:pt x="38823" y="310159"/>
                </a:lnTo>
                <a:lnTo>
                  <a:pt x="38823" y="308889"/>
                </a:lnTo>
                <a:close/>
              </a:path>
              <a:path w="45719" h="735965">
                <a:moveTo>
                  <a:pt x="45199" y="0"/>
                </a:moveTo>
                <a:lnTo>
                  <a:pt x="37058" y="0"/>
                </a:lnTo>
                <a:lnTo>
                  <a:pt x="37058" y="1270"/>
                </a:lnTo>
                <a:lnTo>
                  <a:pt x="37058" y="251460"/>
                </a:lnTo>
                <a:lnTo>
                  <a:pt x="39230" y="251460"/>
                </a:lnTo>
                <a:lnTo>
                  <a:pt x="39230" y="1270"/>
                </a:lnTo>
                <a:lnTo>
                  <a:pt x="45199" y="1270"/>
                </a:lnTo>
                <a:lnTo>
                  <a:pt x="45199" y="0"/>
                </a:lnTo>
                <a:close/>
              </a:path>
            </a:pathLst>
          </a:custGeom>
          <a:solidFill>
            <a:srgbClr val="885F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1467923" y="10177999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31281" y="0"/>
                </a:moveTo>
                <a:lnTo>
                  <a:pt x="23680" y="3302"/>
                </a:lnTo>
                <a:lnTo>
                  <a:pt x="22020" y="13209"/>
                </a:lnTo>
                <a:lnTo>
                  <a:pt x="17899" y="4021"/>
                </a:lnTo>
                <a:lnTo>
                  <a:pt x="11706" y="562"/>
                </a:lnTo>
                <a:lnTo>
                  <a:pt x="5481" y="1576"/>
                </a:lnTo>
                <a:lnTo>
                  <a:pt x="1266" y="5806"/>
                </a:lnTo>
                <a:lnTo>
                  <a:pt x="973" y="8151"/>
                </a:lnTo>
                <a:lnTo>
                  <a:pt x="0" y="11418"/>
                </a:lnTo>
                <a:lnTo>
                  <a:pt x="5874" y="11606"/>
                </a:lnTo>
                <a:lnTo>
                  <a:pt x="10136" y="17548"/>
                </a:lnTo>
                <a:lnTo>
                  <a:pt x="12757" y="23359"/>
                </a:lnTo>
                <a:lnTo>
                  <a:pt x="13632" y="29278"/>
                </a:lnTo>
                <a:lnTo>
                  <a:pt x="12659" y="35543"/>
                </a:lnTo>
                <a:lnTo>
                  <a:pt x="19287" y="37763"/>
                </a:lnTo>
                <a:lnTo>
                  <a:pt x="25622" y="37553"/>
                </a:lnTo>
                <a:lnTo>
                  <a:pt x="31276" y="32056"/>
                </a:lnTo>
                <a:lnTo>
                  <a:pt x="36941" y="37553"/>
                </a:lnTo>
                <a:lnTo>
                  <a:pt x="43265" y="37763"/>
                </a:lnTo>
                <a:lnTo>
                  <a:pt x="49904" y="35543"/>
                </a:lnTo>
                <a:lnTo>
                  <a:pt x="48926" y="29278"/>
                </a:lnTo>
                <a:lnTo>
                  <a:pt x="49800" y="23359"/>
                </a:lnTo>
                <a:lnTo>
                  <a:pt x="52420" y="17548"/>
                </a:lnTo>
                <a:lnTo>
                  <a:pt x="56678" y="11606"/>
                </a:lnTo>
                <a:lnTo>
                  <a:pt x="62553" y="11418"/>
                </a:lnTo>
                <a:lnTo>
                  <a:pt x="61589" y="8151"/>
                </a:lnTo>
                <a:lnTo>
                  <a:pt x="61296" y="5806"/>
                </a:lnTo>
                <a:lnTo>
                  <a:pt x="57082" y="1576"/>
                </a:lnTo>
                <a:lnTo>
                  <a:pt x="50857" y="562"/>
                </a:lnTo>
                <a:lnTo>
                  <a:pt x="44663" y="4021"/>
                </a:lnTo>
                <a:lnTo>
                  <a:pt x="40543" y="13209"/>
                </a:lnTo>
                <a:lnTo>
                  <a:pt x="38882" y="3302"/>
                </a:lnTo>
                <a:lnTo>
                  <a:pt x="31281" y="0"/>
                </a:lnTo>
                <a:close/>
              </a:path>
            </a:pathLst>
          </a:custGeom>
          <a:solidFill>
            <a:srgbClr val="9BA0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1467923" y="10177999"/>
            <a:ext cx="62865" cy="38100"/>
          </a:xfrm>
          <a:custGeom>
            <a:avLst/>
            <a:gdLst/>
            <a:ahLst/>
            <a:cxnLst/>
            <a:rect l="l" t="t" r="r" b="b"/>
            <a:pathLst>
              <a:path w="62865" h="38100">
                <a:moveTo>
                  <a:pt x="31281" y="0"/>
                </a:moveTo>
                <a:lnTo>
                  <a:pt x="23680" y="3302"/>
                </a:lnTo>
                <a:lnTo>
                  <a:pt x="22020" y="13209"/>
                </a:lnTo>
                <a:lnTo>
                  <a:pt x="17899" y="4021"/>
                </a:lnTo>
                <a:lnTo>
                  <a:pt x="11706" y="562"/>
                </a:lnTo>
                <a:lnTo>
                  <a:pt x="5481" y="1576"/>
                </a:lnTo>
                <a:lnTo>
                  <a:pt x="1266" y="5806"/>
                </a:lnTo>
                <a:lnTo>
                  <a:pt x="973" y="8151"/>
                </a:lnTo>
                <a:lnTo>
                  <a:pt x="0" y="11418"/>
                </a:lnTo>
                <a:lnTo>
                  <a:pt x="5874" y="11606"/>
                </a:lnTo>
                <a:lnTo>
                  <a:pt x="10136" y="17548"/>
                </a:lnTo>
                <a:lnTo>
                  <a:pt x="12757" y="23359"/>
                </a:lnTo>
                <a:lnTo>
                  <a:pt x="13632" y="29278"/>
                </a:lnTo>
                <a:lnTo>
                  <a:pt x="12659" y="35543"/>
                </a:lnTo>
                <a:lnTo>
                  <a:pt x="19287" y="37763"/>
                </a:lnTo>
                <a:lnTo>
                  <a:pt x="25622" y="37553"/>
                </a:lnTo>
                <a:lnTo>
                  <a:pt x="31276" y="32056"/>
                </a:lnTo>
                <a:lnTo>
                  <a:pt x="36941" y="37553"/>
                </a:lnTo>
                <a:lnTo>
                  <a:pt x="43265" y="37763"/>
                </a:lnTo>
                <a:lnTo>
                  <a:pt x="49904" y="35543"/>
                </a:lnTo>
                <a:lnTo>
                  <a:pt x="48926" y="29278"/>
                </a:lnTo>
                <a:lnTo>
                  <a:pt x="49800" y="23359"/>
                </a:lnTo>
                <a:lnTo>
                  <a:pt x="52420" y="17548"/>
                </a:lnTo>
                <a:lnTo>
                  <a:pt x="56678" y="11606"/>
                </a:lnTo>
                <a:lnTo>
                  <a:pt x="62553" y="11418"/>
                </a:lnTo>
                <a:lnTo>
                  <a:pt x="61589" y="8151"/>
                </a:lnTo>
                <a:lnTo>
                  <a:pt x="61296" y="5806"/>
                </a:lnTo>
                <a:lnTo>
                  <a:pt x="57082" y="1576"/>
                </a:lnTo>
                <a:lnTo>
                  <a:pt x="50857" y="562"/>
                </a:lnTo>
                <a:lnTo>
                  <a:pt x="44663" y="4021"/>
                </a:lnTo>
                <a:lnTo>
                  <a:pt x="40543" y="13209"/>
                </a:lnTo>
                <a:lnTo>
                  <a:pt x="38882" y="3302"/>
                </a:lnTo>
                <a:lnTo>
                  <a:pt x="31281" y="0"/>
                </a:lnTo>
                <a:close/>
              </a:path>
            </a:pathLst>
          </a:custGeom>
          <a:solidFill>
            <a:srgbClr val="C7C8C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1" name="bg object 6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7923" y="10178004"/>
            <a:ext cx="62553" cy="37758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36231" y="9383222"/>
            <a:ext cx="126571" cy="77100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48936" y="9941357"/>
            <a:ext cx="209053" cy="126886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41039" y="9941395"/>
            <a:ext cx="209049" cy="126886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745188" y="9845384"/>
            <a:ext cx="148089" cy="122229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05466" y="9845384"/>
            <a:ext cx="148089" cy="122229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44644" y="9487168"/>
            <a:ext cx="709452" cy="674425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253553" y="9473324"/>
            <a:ext cx="491639" cy="5602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218757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182551"/>
            <a:ext cx="20104099" cy="21963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373898"/>
            <a:ext cx="20104099" cy="219385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562732"/>
            <a:ext cx="11172434" cy="21938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7419" y="6562732"/>
            <a:ext cx="2611017" cy="146508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773410" y="6562732"/>
            <a:ext cx="4473162" cy="110069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241549" y="6562732"/>
            <a:ext cx="1862550" cy="256075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517265" y="7658405"/>
            <a:ext cx="2239091" cy="219385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751330" y="7658405"/>
            <a:ext cx="1495242" cy="328953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167419" y="8705056"/>
            <a:ext cx="1120793" cy="26035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924893" y="8031956"/>
            <a:ext cx="223699" cy="8636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167419" y="8031956"/>
            <a:ext cx="585842" cy="52070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655122" y="8022792"/>
            <a:ext cx="1123314" cy="3285763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515441" y="8582492"/>
            <a:ext cx="144705" cy="49597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283196" y="9205730"/>
            <a:ext cx="376949" cy="2102826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0" y="8751565"/>
            <a:ext cx="11172434" cy="255699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773410" y="9369662"/>
            <a:ext cx="748877" cy="1938893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241549" y="9118465"/>
            <a:ext cx="1862550" cy="2190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517265" y="9847239"/>
            <a:ext cx="2239091" cy="1461316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51330" y="10942912"/>
            <a:ext cx="1495234" cy="365643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9400205" y="6933810"/>
            <a:ext cx="2388377" cy="438635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169003" y="7532252"/>
            <a:ext cx="2795391" cy="352209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165411" y="8099366"/>
            <a:ext cx="1561753" cy="35218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165411" y="8682039"/>
            <a:ext cx="1548047" cy="336471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9338647" y="7606815"/>
            <a:ext cx="1206769" cy="1778636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750813" y="7433499"/>
            <a:ext cx="1290819" cy="187959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2108469" y="8379430"/>
            <a:ext cx="17172" cy="252641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2130991" y="9205730"/>
            <a:ext cx="17988" cy="1868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3801547" y="7410748"/>
            <a:ext cx="854309" cy="1895345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4756230" y="7609161"/>
            <a:ext cx="86374" cy="102687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4739885" y="7770203"/>
            <a:ext cx="74699" cy="44354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2772208" y="8339735"/>
            <a:ext cx="39674" cy="39695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373057" y="8687547"/>
            <a:ext cx="44344" cy="77013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2204989" y="8657202"/>
            <a:ext cx="105043" cy="91033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2218999" y="8946638"/>
            <a:ext cx="228757" cy="137713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2753538" y="9266419"/>
            <a:ext cx="60689" cy="16345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2013592" y="7135978"/>
            <a:ext cx="1559240" cy="2209800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3722189" y="7369523"/>
            <a:ext cx="1197429" cy="2006600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0" y="4275357"/>
            <a:ext cx="20104101" cy="7033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53991" y="4294627"/>
            <a:ext cx="3831590" cy="20758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Relationship Id="rId14" Type="http://schemas.openxmlformats.org/officeDocument/2006/relationships/image" Target="../media/image81.png"/><Relationship Id="rId15" Type="http://schemas.openxmlformats.org/officeDocument/2006/relationships/image" Target="../media/image82.png"/><Relationship Id="rId16" Type="http://schemas.openxmlformats.org/officeDocument/2006/relationships/image" Target="../media/image83.png"/><Relationship Id="rId17" Type="http://schemas.openxmlformats.org/officeDocument/2006/relationships/image" Target="../media/image84.png"/><Relationship Id="rId18" Type="http://schemas.openxmlformats.org/officeDocument/2006/relationships/image" Target="../media/image8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26182" y="9270324"/>
            <a:ext cx="1619885" cy="91503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3100" spc="-20" b="1">
                <a:solidFill>
                  <a:srgbClr val="FFFFFF"/>
                </a:solidFill>
                <a:latin typeface="Montserrat Black"/>
                <a:cs typeface="Montserrat Black"/>
              </a:rPr>
              <a:t>UESB</a:t>
            </a:r>
            <a:endParaRPr sz="3100">
              <a:latin typeface="Montserrat Black"/>
              <a:cs typeface="Montserrat Black"/>
            </a:endParaRPr>
          </a:p>
          <a:p>
            <a:pPr marL="36195" marR="5080">
              <a:lnSpc>
                <a:spcPts val="1140"/>
              </a:lnSpc>
              <a:spcBef>
                <a:spcPts val="434"/>
              </a:spcBef>
            </a:pPr>
            <a:r>
              <a:rPr dirty="0" sz="1150" spc="-40" b="0">
                <a:solidFill>
                  <a:srgbClr val="FFFFFF"/>
                </a:solidFill>
                <a:latin typeface="Montserrat Medium"/>
                <a:cs typeface="Montserrat Medium"/>
              </a:rPr>
              <a:t>Universidade</a:t>
            </a:r>
            <a:r>
              <a:rPr dirty="0" sz="1150" spc="-10" b="0">
                <a:solidFill>
                  <a:srgbClr val="FFFFFF"/>
                </a:solidFill>
                <a:latin typeface="Montserrat Medium"/>
                <a:cs typeface="Montserrat Medium"/>
              </a:rPr>
              <a:t> </a:t>
            </a:r>
            <a:r>
              <a:rPr dirty="0" sz="1150" spc="-45" b="0">
                <a:solidFill>
                  <a:srgbClr val="FFFFFF"/>
                </a:solidFill>
                <a:latin typeface="Montserrat Medium"/>
                <a:cs typeface="Montserrat Medium"/>
              </a:rPr>
              <a:t>Estadual </a:t>
            </a:r>
            <a:r>
              <a:rPr dirty="0" sz="1150" b="0">
                <a:solidFill>
                  <a:srgbClr val="FFFFFF"/>
                </a:solidFill>
                <a:latin typeface="Montserrat Medium"/>
                <a:cs typeface="Montserrat Medium"/>
              </a:rPr>
              <a:t>do</a:t>
            </a:r>
            <a:r>
              <a:rPr dirty="0" sz="1150" spc="-45" b="0">
                <a:solidFill>
                  <a:srgbClr val="FFFFFF"/>
                </a:solidFill>
                <a:latin typeface="Montserrat Medium"/>
                <a:cs typeface="Montserrat Medium"/>
              </a:rPr>
              <a:t> </a:t>
            </a:r>
            <a:r>
              <a:rPr dirty="0" sz="1150" spc="-25" b="0">
                <a:solidFill>
                  <a:srgbClr val="FFFFFF"/>
                </a:solidFill>
                <a:latin typeface="Montserrat Medium"/>
                <a:cs typeface="Montserrat Medium"/>
              </a:rPr>
              <a:t>Sudoeste</a:t>
            </a:r>
            <a:r>
              <a:rPr dirty="0" sz="1150" spc="-45" b="0">
                <a:solidFill>
                  <a:srgbClr val="FFFFFF"/>
                </a:solidFill>
                <a:latin typeface="Montserrat Medium"/>
                <a:cs typeface="Montserrat Medium"/>
              </a:rPr>
              <a:t> </a:t>
            </a:r>
            <a:r>
              <a:rPr dirty="0" sz="1150" b="0">
                <a:solidFill>
                  <a:srgbClr val="FFFFFF"/>
                </a:solidFill>
                <a:latin typeface="Montserrat Medium"/>
                <a:cs typeface="Montserrat Medium"/>
              </a:rPr>
              <a:t>da</a:t>
            </a:r>
            <a:r>
              <a:rPr dirty="0" sz="1150" spc="-40" b="0">
                <a:solidFill>
                  <a:srgbClr val="FFFFFF"/>
                </a:solidFill>
                <a:latin typeface="Montserrat Medium"/>
                <a:cs typeface="Montserrat Medium"/>
              </a:rPr>
              <a:t> </a:t>
            </a:r>
            <a:r>
              <a:rPr dirty="0" sz="1150" spc="-25" b="0">
                <a:solidFill>
                  <a:srgbClr val="FFFFFF"/>
                </a:solidFill>
                <a:latin typeface="Montserrat Medium"/>
                <a:cs typeface="Montserrat Medium"/>
              </a:rPr>
              <a:t>Bahia</a:t>
            </a:r>
            <a:endParaRPr sz="1150">
              <a:latin typeface="Montserrat Medium"/>
              <a:cs typeface="Montserrat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9190"/>
              </a:lnSpc>
              <a:spcBef>
                <a:spcPts val="130"/>
              </a:spcBef>
            </a:pPr>
            <a:r>
              <a:rPr dirty="0" spc="-10"/>
              <a:t>TÍTULO</a:t>
            </a:r>
          </a:p>
          <a:p>
            <a:pPr marL="12700">
              <a:lnSpc>
                <a:spcPts val="6909"/>
              </a:lnSpc>
            </a:pPr>
            <a:r>
              <a:rPr dirty="0" sz="5900" spc="-10"/>
              <a:t>Subtítulo</a:t>
            </a:r>
            <a:endParaRPr sz="5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7918476" y="378504"/>
            <a:ext cx="544195" cy="1460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750" spc="65" i="1">
                <a:solidFill>
                  <a:srgbClr val="1D5FAC"/>
                </a:solidFill>
                <a:latin typeface="Trebuchet MS"/>
                <a:cs typeface="Trebuchet MS"/>
              </a:rPr>
              <a:t>Congresso</a:t>
            </a:r>
            <a:endParaRPr sz="7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9139132" y="507126"/>
            <a:ext cx="621665" cy="3848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4800"/>
              </a:lnSpc>
              <a:spcBef>
                <a:spcPts val="90"/>
              </a:spcBef>
            </a:pPr>
            <a:r>
              <a:rPr dirty="0" sz="750" spc="-10" i="1">
                <a:solidFill>
                  <a:srgbClr val="1D5FAC"/>
                </a:solidFill>
                <a:latin typeface="Trebuchet MS"/>
                <a:cs typeface="Trebuchet MS"/>
              </a:rPr>
              <a:t>universidade</a:t>
            </a:r>
            <a:r>
              <a:rPr dirty="0" sz="750" spc="-10" i="1">
                <a:solidFill>
                  <a:srgbClr val="1D5FAC"/>
                </a:solidFill>
                <a:latin typeface="Trebuchet MS"/>
                <a:cs typeface="Trebuchet MS"/>
              </a:rPr>
              <a:t> ciência</a:t>
            </a:r>
            <a:r>
              <a:rPr dirty="0" sz="750" spc="500" i="1">
                <a:solidFill>
                  <a:srgbClr val="1D5FAC"/>
                </a:solidFill>
                <a:latin typeface="Trebuchet MS"/>
                <a:cs typeface="Trebuchet MS"/>
              </a:rPr>
              <a:t> </a:t>
            </a:r>
            <a:r>
              <a:rPr dirty="0" sz="750" spc="-10" i="1">
                <a:solidFill>
                  <a:srgbClr val="1D5FAC"/>
                </a:solidFill>
                <a:latin typeface="Trebuchet MS"/>
                <a:cs typeface="Trebuchet MS"/>
              </a:rPr>
              <a:t>cultura</a:t>
            </a:r>
            <a:endParaRPr sz="750">
              <a:latin typeface="Trebuchet MS"/>
              <a:cs typeface="Trebuchet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6113163" y="392939"/>
            <a:ext cx="2990215" cy="577850"/>
            <a:chOff x="16113163" y="392939"/>
            <a:chExt cx="2990215" cy="577850"/>
          </a:xfrm>
        </p:grpSpPr>
        <p:sp>
          <p:nvSpPr>
            <p:cNvPr id="5" name="object 5" descr=""/>
            <p:cNvSpPr/>
            <p:nvPr/>
          </p:nvSpPr>
          <p:spPr>
            <a:xfrm>
              <a:off x="17924286" y="562210"/>
              <a:ext cx="255270" cy="375920"/>
            </a:xfrm>
            <a:custGeom>
              <a:avLst/>
              <a:gdLst/>
              <a:ahLst/>
              <a:cxnLst/>
              <a:rect l="l" t="t" r="r" b="b"/>
              <a:pathLst>
                <a:path w="255269" h="375919">
                  <a:moveTo>
                    <a:pt x="74189" y="104991"/>
                  </a:moveTo>
                  <a:lnTo>
                    <a:pt x="14784" y="104991"/>
                  </a:lnTo>
                  <a:lnTo>
                    <a:pt x="6397" y="368208"/>
                  </a:lnTo>
                  <a:lnTo>
                    <a:pt x="6900" y="368700"/>
                  </a:lnTo>
                  <a:lnTo>
                    <a:pt x="220328" y="375601"/>
                  </a:lnTo>
                  <a:lnTo>
                    <a:pt x="220820" y="375108"/>
                  </a:lnTo>
                  <a:lnTo>
                    <a:pt x="245483" y="375108"/>
                  </a:lnTo>
                  <a:lnTo>
                    <a:pt x="247407" y="308807"/>
                  </a:lnTo>
                  <a:lnTo>
                    <a:pt x="140226" y="308807"/>
                  </a:lnTo>
                  <a:lnTo>
                    <a:pt x="126889" y="307731"/>
                  </a:lnTo>
                  <a:lnTo>
                    <a:pt x="90939" y="293038"/>
                  </a:lnTo>
                  <a:lnTo>
                    <a:pt x="71204" y="259348"/>
                  </a:lnTo>
                  <a:lnTo>
                    <a:pt x="70479" y="243500"/>
                  </a:lnTo>
                  <a:lnTo>
                    <a:pt x="74149" y="106467"/>
                  </a:lnTo>
                  <a:lnTo>
                    <a:pt x="74189" y="104991"/>
                  </a:lnTo>
                  <a:close/>
                </a:path>
                <a:path w="255269" h="375919">
                  <a:moveTo>
                    <a:pt x="221312" y="375108"/>
                  </a:moveTo>
                  <a:lnTo>
                    <a:pt x="220820" y="375108"/>
                  </a:lnTo>
                  <a:lnTo>
                    <a:pt x="220820" y="375601"/>
                  </a:lnTo>
                  <a:lnTo>
                    <a:pt x="221312" y="375108"/>
                  </a:lnTo>
                  <a:close/>
                </a:path>
                <a:path w="255269" h="375919">
                  <a:moveTo>
                    <a:pt x="245483" y="375108"/>
                  </a:moveTo>
                  <a:lnTo>
                    <a:pt x="221312" y="375108"/>
                  </a:lnTo>
                  <a:lnTo>
                    <a:pt x="227228" y="375433"/>
                  </a:lnTo>
                  <a:lnTo>
                    <a:pt x="235280" y="375601"/>
                  </a:lnTo>
                  <a:lnTo>
                    <a:pt x="245468" y="375601"/>
                  </a:lnTo>
                  <a:lnTo>
                    <a:pt x="245483" y="375108"/>
                  </a:lnTo>
                  <a:close/>
                </a:path>
                <a:path w="255269" h="375919">
                  <a:moveTo>
                    <a:pt x="196172" y="285394"/>
                  </a:moveTo>
                  <a:lnTo>
                    <a:pt x="153444" y="307731"/>
                  </a:lnTo>
                  <a:lnTo>
                    <a:pt x="152581" y="307731"/>
                  </a:lnTo>
                  <a:lnTo>
                    <a:pt x="140226" y="308807"/>
                  </a:lnTo>
                  <a:lnTo>
                    <a:pt x="247407" y="308807"/>
                  </a:lnTo>
                  <a:lnTo>
                    <a:pt x="247471" y="306587"/>
                  </a:lnTo>
                  <a:lnTo>
                    <a:pt x="241521" y="306587"/>
                  </a:lnTo>
                  <a:lnTo>
                    <a:pt x="196172" y="305603"/>
                  </a:lnTo>
                  <a:lnTo>
                    <a:pt x="196172" y="285394"/>
                  </a:lnTo>
                  <a:close/>
                </a:path>
                <a:path w="255269" h="375919">
                  <a:moveTo>
                    <a:pt x="254309" y="70982"/>
                  </a:moveTo>
                  <a:lnTo>
                    <a:pt x="248913" y="70982"/>
                  </a:lnTo>
                  <a:lnTo>
                    <a:pt x="241809" y="297398"/>
                  </a:lnTo>
                  <a:lnTo>
                    <a:pt x="241733" y="299844"/>
                  </a:lnTo>
                  <a:lnTo>
                    <a:pt x="241608" y="303820"/>
                  </a:lnTo>
                  <a:lnTo>
                    <a:pt x="241521" y="306587"/>
                  </a:lnTo>
                  <a:lnTo>
                    <a:pt x="247471" y="306587"/>
                  </a:lnTo>
                  <a:lnTo>
                    <a:pt x="254094" y="78374"/>
                  </a:lnTo>
                  <a:lnTo>
                    <a:pt x="254209" y="74427"/>
                  </a:lnTo>
                  <a:lnTo>
                    <a:pt x="254309" y="70982"/>
                  </a:lnTo>
                  <a:close/>
                </a:path>
                <a:path w="255269" h="375919">
                  <a:moveTo>
                    <a:pt x="196322" y="89211"/>
                  </a:moveTo>
                  <a:lnTo>
                    <a:pt x="122237" y="89211"/>
                  </a:lnTo>
                  <a:lnTo>
                    <a:pt x="118792" y="216883"/>
                  </a:lnTo>
                  <a:lnTo>
                    <a:pt x="118840" y="228727"/>
                  </a:lnTo>
                  <a:lnTo>
                    <a:pt x="138006" y="270284"/>
                  </a:lnTo>
                  <a:lnTo>
                    <a:pt x="144906" y="271677"/>
                  </a:lnTo>
                  <a:lnTo>
                    <a:pt x="162654" y="270044"/>
                  </a:lnTo>
                  <a:lnTo>
                    <a:pt x="190427" y="237526"/>
                  </a:lnTo>
                  <a:lnTo>
                    <a:pt x="190503" y="237152"/>
                  </a:lnTo>
                  <a:lnTo>
                    <a:pt x="191551" y="228727"/>
                  </a:lnTo>
                  <a:lnTo>
                    <a:pt x="192234" y="218851"/>
                  </a:lnTo>
                  <a:lnTo>
                    <a:pt x="196104" y="96112"/>
                  </a:lnTo>
                  <a:lnTo>
                    <a:pt x="196213" y="92666"/>
                  </a:lnTo>
                  <a:lnTo>
                    <a:pt x="196322" y="89211"/>
                  </a:lnTo>
                  <a:close/>
                </a:path>
                <a:path w="255269" h="375919">
                  <a:moveTo>
                    <a:pt x="2952" y="5423"/>
                  </a:moveTo>
                  <a:lnTo>
                    <a:pt x="2836" y="17748"/>
                  </a:lnTo>
                  <a:lnTo>
                    <a:pt x="0" y="102028"/>
                  </a:lnTo>
                  <a:lnTo>
                    <a:pt x="2952" y="106467"/>
                  </a:lnTo>
                  <a:lnTo>
                    <a:pt x="14784" y="104991"/>
                  </a:lnTo>
                  <a:lnTo>
                    <a:pt x="74189" y="104991"/>
                  </a:lnTo>
                  <a:lnTo>
                    <a:pt x="74427" y="96112"/>
                  </a:lnTo>
                  <a:lnTo>
                    <a:pt x="95710" y="93159"/>
                  </a:lnTo>
                  <a:lnTo>
                    <a:pt x="59642" y="93159"/>
                  </a:lnTo>
                  <a:lnTo>
                    <a:pt x="61830" y="17748"/>
                  </a:lnTo>
                  <a:lnTo>
                    <a:pt x="61945" y="13800"/>
                  </a:lnTo>
                  <a:lnTo>
                    <a:pt x="62059" y="9853"/>
                  </a:lnTo>
                  <a:lnTo>
                    <a:pt x="62102" y="8376"/>
                  </a:lnTo>
                  <a:lnTo>
                    <a:pt x="241521" y="8376"/>
                  </a:lnTo>
                  <a:lnTo>
                    <a:pt x="241521" y="7392"/>
                  </a:lnTo>
                  <a:lnTo>
                    <a:pt x="241029" y="7392"/>
                  </a:lnTo>
                  <a:lnTo>
                    <a:pt x="196297" y="5916"/>
                  </a:lnTo>
                  <a:lnTo>
                    <a:pt x="3444" y="5916"/>
                  </a:lnTo>
                  <a:lnTo>
                    <a:pt x="2952" y="5423"/>
                  </a:lnTo>
                  <a:close/>
                </a:path>
                <a:path w="255269" h="375919">
                  <a:moveTo>
                    <a:pt x="241521" y="8376"/>
                  </a:moveTo>
                  <a:lnTo>
                    <a:pt x="62102" y="8376"/>
                  </a:lnTo>
                  <a:lnTo>
                    <a:pt x="110405" y="9853"/>
                  </a:lnTo>
                  <a:lnTo>
                    <a:pt x="107944" y="86259"/>
                  </a:lnTo>
                  <a:lnTo>
                    <a:pt x="59642" y="93159"/>
                  </a:lnTo>
                  <a:lnTo>
                    <a:pt x="95710" y="93159"/>
                  </a:lnTo>
                  <a:lnTo>
                    <a:pt x="122237" y="89211"/>
                  </a:lnTo>
                  <a:lnTo>
                    <a:pt x="196322" y="89211"/>
                  </a:lnTo>
                  <a:lnTo>
                    <a:pt x="196664" y="78374"/>
                  </a:lnTo>
                  <a:lnTo>
                    <a:pt x="224153" y="74427"/>
                  </a:lnTo>
                  <a:lnTo>
                    <a:pt x="181879" y="74427"/>
                  </a:lnTo>
                  <a:lnTo>
                    <a:pt x="183675" y="17748"/>
                  </a:lnTo>
                  <a:lnTo>
                    <a:pt x="183801" y="13800"/>
                  </a:lnTo>
                  <a:lnTo>
                    <a:pt x="183847" y="12324"/>
                  </a:lnTo>
                  <a:lnTo>
                    <a:pt x="241521" y="12324"/>
                  </a:lnTo>
                  <a:lnTo>
                    <a:pt x="241521" y="8376"/>
                  </a:lnTo>
                  <a:close/>
                </a:path>
                <a:path w="255269" h="375919">
                  <a:moveTo>
                    <a:pt x="241521" y="12324"/>
                  </a:moveTo>
                  <a:lnTo>
                    <a:pt x="183847" y="12324"/>
                  </a:lnTo>
                  <a:lnTo>
                    <a:pt x="235605" y="13800"/>
                  </a:lnTo>
                  <a:lnTo>
                    <a:pt x="234226" y="62594"/>
                  </a:lnTo>
                  <a:lnTo>
                    <a:pt x="234128" y="66050"/>
                  </a:lnTo>
                  <a:lnTo>
                    <a:pt x="181879" y="74427"/>
                  </a:lnTo>
                  <a:lnTo>
                    <a:pt x="224139" y="74427"/>
                  </a:lnTo>
                  <a:lnTo>
                    <a:pt x="248913" y="70982"/>
                  </a:lnTo>
                  <a:lnTo>
                    <a:pt x="254309" y="70982"/>
                  </a:lnTo>
                  <a:lnTo>
                    <a:pt x="254334" y="70116"/>
                  </a:lnTo>
                  <a:lnTo>
                    <a:pt x="254829" y="70116"/>
                  </a:lnTo>
                  <a:lnTo>
                    <a:pt x="254829" y="65066"/>
                  </a:lnTo>
                  <a:lnTo>
                    <a:pt x="240045" y="65066"/>
                  </a:lnTo>
                  <a:lnTo>
                    <a:pt x="241521" y="17748"/>
                  </a:lnTo>
                  <a:lnTo>
                    <a:pt x="241521" y="12324"/>
                  </a:lnTo>
                  <a:close/>
                </a:path>
                <a:path w="255269" h="375919">
                  <a:moveTo>
                    <a:pt x="254829" y="62594"/>
                  </a:moveTo>
                  <a:lnTo>
                    <a:pt x="249898" y="63579"/>
                  </a:lnTo>
                  <a:lnTo>
                    <a:pt x="244976" y="64406"/>
                  </a:lnTo>
                  <a:lnTo>
                    <a:pt x="240045" y="65066"/>
                  </a:lnTo>
                  <a:lnTo>
                    <a:pt x="254829" y="65066"/>
                  </a:lnTo>
                  <a:lnTo>
                    <a:pt x="254829" y="62594"/>
                  </a:lnTo>
                  <a:close/>
                </a:path>
                <a:path w="255269" h="375919">
                  <a:moveTo>
                    <a:pt x="3937" y="5423"/>
                  </a:moveTo>
                  <a:lnTo>
                    <a:pt x="3444" y="5423"/>
                  </a:lnTo>
                  <a:lnTo>
                    <a:pt x="3444" y="5916"/>
                  </a:lnTo>
                  <a:lnTo>
                    <a:pt x="4429" y="5916"/>
                  </a:lnTo>
                  <a:lnTo>
                    <a:pt x="3937" y="5423"/>
                  </a:lnTo>
                  <a:close/>
                </a:path>
                <a:path w="255269" h="375919">
                  <a:moveTo>
                    <a:pt x="8868" y="4439"/>
                  </a:moveTo>
                  <a:lnTo>
                    <a:pt x="4921" y="4439"/>
                  </a:lnTo>
                  <a:lnTo>
                    <a:pt x="4921" y="5423"/>
                  </a:lnTo>
                  <a:lnTo>
                    <a:pt x="4764" y="5916"/>
                  </a:lnTo>
                  <a:lnTo>
                    <a:pt x="196297" y="5916"/>
                  </a:lnTo>
                  <a:lnTo>
                    <a:pt x="181387" y="5423"/>
                  </a:lnTo>
                  <a:lnTo>
                    <a:pt x="180895" y="5423"/>
                  </a:lnTo>
                  <a:lnTo>
                    <a:pt x="164326" y="4931"/>
                  </a:lnTo>
                  <a:lnTo>
                    <a:pt x="9360" y="4931"/>
                  </a:lnTo>
                  <a:lnTo>
                    <a:pt x="8868" y="4439"/>
                  </a:lnTo>
                  <a:close/>
                </a:path>
                <a:path w="255269" h="375919">
                  <a:moveTo>
                    <a:pt x="9360" y="4439"/>
                  </a:moveTo>
                  <a:lnTo>
                    <a:pt x="9360" y="4931"/>
                  </a:lnTo>
                  <a:lnTo>
                    <a:pt x="9853" y="4931"/>
                  </a:lnTo>
                  <a:lnTo>
                    <a:pt x="9360" y="4439"/>
                  </a:lnTo>
                  <a:close/>
                </a:path>
                <a:path w="255269" h="375919">
                  <a:moveTo>
                    <a:pt x="11329" y="4439"/>
                  </a:moveTo>
                  <a:lnTo>
                    <a:pt x="11329" y="4931"/>
                  </a:lnTo>
                  <a:lnTo>
                    <a:pt x="12313" y="4931"/>
                  </a:lnTo>
                  <a:lnTo>
                    <a:pt x="11329" y="4439"/>
                  </a:lnTo>
                  <a:close/>
                </a:path>
                <a:path w="255269" h="375919">
                  <a:moveTo>
                    <a:pt x="13308" y="0"/>
                  </a:moveTo>
                  <a:lnTo>
                    <a:pt x="13264" y="1968"/>
                  </a:lnTo>
                  <a:lnTo>
                    <a:pt x="13130" y="2952"/>
                  </a:lnTo>
                  <a:lnTo>
                    <a:pt x="12886" y="4439"/>
                  </a:lnTo>
                  <a:lnTo>
                    <a:pt x="12805" y="4931"/>
                  </a:lnTo>
                  <a:lnTo>
                    <a:pt x="164326" y="4931"/>
                  </a:lnTo>
                  <a:lnTo>
                    <a:pt x="64563" y="1968"/>
                  </a:lnTo>
                  <a:lnTo>
                    <a:pt x="56678" y="1476"/>
                  </a:lnTo>
                  <a:lnTo>
                    <a:pt x="56186" y="1476"/>
                  </a:lnTo>
                  <a:lnTo>
                    <a:pt x="13308" y="0"/>
                  </a:lnTo>
                  <a:close/>
                </a:path>
              </a:pathLst>
            </a:custGeom>
            <a:solidFill>
              <a:srgbClr val="1D5FA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22489" y="462074"/>
              <a:ext cx="595928" cy="4673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8849964" y="511661"/>
              <a:ext cx="253365" cy="424180"/>
            </a:xfrm>
            <a:custGeom>
              <a:avLst/>
              <a:gdLst/>
              <a:ahLst/>
              <a:cxnLst/>
              <a:rect l="l" t="t" r="r" b="b"/>
              <a:pathLst>
                <a:path w="253365" h="424180">
                  <a:moveTo>
                    <a:pt x="5748" y="0"/>
                  </a:moveTo>
                  <a:lnTo>
                    <a:pt x="1800" y="0"/>
                  </a:lnTo>
                  <a:lnTo>
                    <a:pt x="1308" y="1270"/>
                  </a:lnTo>
                  <a:lnTo>
                    <a:pt x="984" y="2540"/>
                  </a:lnTo>
                  <a:lnTo>
                    <a:pt x="0" y="3810"/>
                  </a:lnTo>
                  <a:lnTo>
                    <a:pt x="0" y="424180"/>
                  </a:lnTo>
                  <a:lnTo>
                    <a:pt x="152862" y="424180"/>
                  </a:lnTo>
                  <a:lnTo>
                    <a:pt x="179418" y="422910"/>
                  </a:lnTo>
                  <a:lnTo>
                    <a:pt x="179910" y="422910"/>
                  </a:lnTo>
                  <a:lnTo>
                    <a:pt x="181889" y="414020"/>
                  </a:lnTo>
                  <a:lnTo>
                    <a:pt x="188297" y="414020"/>
                  </a:lnTo>
                  <a:lnTo>
                    <a:pt x="192214" y="410210"/>
                  </a:lnTo>
                  <a:lnTo>
                    <a:pt x="16763" y="410210"/>
                  </a:lnTo>
                  <a:lnTo>
                    <a:pt x="16763" y="10160"/>
                  </a:lnTo>
                  <a:lnTo>
                    <a:pt x="252861" y="10160"/>
                  </a:lnTo>
                  <a:lnTo>
                    <a:pt x="252861" y="3810"/>
                  </a:lnTo>
                  <a:lnTo>
                    <a:pt x="252369" y="2540"/>
                  </a:lnTo>
                  <a:lnTo>
                    <a:pt x="8376" y="1270"/>
                  </a:lnTo>
                  <a:lnTo>
                    <a:pt x="5748" y="0"/>
                  </a:lnTo>
                  <a:close/>
                </a:path>
                <a:path w="253365" h="424180">
                  <a:moveTo>
                    <a:pt x="53726" y="387350"/>
                  </a:moveTo>
                  <a:lnTo>
                    <a:pt x="53726" y="410210"/>
                  </a:lnTo>
                  <a:lnTo>
                    <a:pt x="192214" y="410210"/>
                  </a:lnTo>
                  <a:lnTo>
                    <a:pt x="194825" y="407670"/>
                  </a:lnTo>
                  <a:lnTo>
                    <a:pt x="106960" y="407670"/>
                  </a:lnTo>
                  <a:lnTo>
                    <a:pt x="91588" y="406400"/>
                  </a:lnTo>
                  <a:lnTo>
                    <a:pt x="78001" y="403860"/>
                  </a:lnTo>
                  <a:lnTo>
                    <a:pt x="66203" y="397510"/>
                  </a:lnTo>
                  <a:lnTo>
                    <a:pt x="56197" y="388620"/>
                  </a:lnTo>
                  <a:lnTo>
                    <a:pt x="53726" y="387350"/>
                  </a:lnTo>
                  <a:close/>
                </a:path>
                <a:path w="253365" h="424180">
                  <a:moveTo>
                    <a:pt x="235857" y="113030"/>
                  </a:moveTo>
                  <a:lnTo>
                    <a:pt x="106960" y="113030"/>
                  </a:lnTo>
                  <a:lnTo>
                    <a:pt x="122336" y="114300"/>
                  </a:lnTo>
                  <a:lnTo>
                    <a:pt x="135923" y="115570"/>
                  </a:lnTo>
                  <a:lnTo>
                    <a:pt x="173566" y="134620"/>
                  </a:lnTo>
                  <a:lnTo>
                    <a:pt x="191556" y="171450"/>
                  </a:lnTo>
                  <a:lnTo>
                    <a:pt x="196058" y="210820"/>
                  </a:lnTo>
                  <a:lnTo>
                    <a:pt x="196622" y="224790"/>
                  </a:lnTo>
                  <a:lnTo>
                    <a:pt x="196673" y="226060"/>
                  </a:lnTo>
                  <a:lnTo>
                    <a:pt x="196929" y="237490"/>
                  </a:lnTo>
                  <a:lnTo>
                    <a:pt x="197043" y="278130"/>
                  </a:lnTo>
                  <a:lnTo>
                    <a:pt x="196787" y="289560"/>
                  </a:lnTo>
                  <a:lnTo>
                    <a:pt x="196673" y="294640"/>
                  </a:lnTo>
                  <a:lnTo>
                    <a:pt x="193792" y="337820"/>
                  </a:lnTo>
                  <a:lnTo>
                    <a:pt x="179683" y="379730"/>
                  </a:lnTo>
                  <a:lnTo>
                    <a:pt x="147722" y="402590"/>
                  </a:lnTo>
                  <a:lnTo>
                    <a:pt x="122336" y="407670"/>
                  </a:lnTo>
                  <a:lnTo>
                    <a:pt x="194825" y="407670"/>
                  </a:lnTo>
                  <a:lnTo>
                    <a:pt x="236600" y="367030"/>
                  </a:lnTo>
                  <a:lnTo>
                    <a:pt x="233682" y="260350"/>
                  </a:lnTo>
                  <a:lnTo>
                    <a:pt x="230851" y="260350"/>
                  </a:lnTo>
                  <a:lnTo>
                    <a:pt x="230191" y="259080"/>
                  </a:lnTo>
                  <a:lnTo>
                    <a:pt x="229667" y="256540"/>
                  </a:lnTo>
                  <a:lnTo>
                    <a:pt x="229083" y="250190"/>
                  </a:lnTo>
                  <a:lnTo>
                    <a:pt x="228438" y="240030"/>
                  </a:lnTo>
                  <a:lnTo>
                    <a:pt x="227731" y="227330"/>
                  </a:lnTo>
                  <a:lnTo>
                    <a:pt x="227731" y="224790"/>
                  </a:lnTo>
                  <a:lnTo>
                    <a:pt x="228715" y="222250"/>
                  </a:lnTo>
                  <a:lnTo>
                    <a:pt x="231668" y="218440"/>
                  </a:lnTo>
                  <a:lnTo>
                    <a:pt x="230684" y="217170"/>
                  </a:lnTo>
                  <a:lnTo>
                    <a:pt x="231668" y="217170"/>
                  </a:lnTo>
                  <a:lnTo>
                    <a:pt x="232160" y="215900"/>
                  </a:lnTo>
                  <a:lnTo>
                    <a:pt x="232160" y="214630"/>
                  </a:lnTo>
                  <a:lnTo>
                    <a:pt x="233469" y="212090"/>
                  </a:lnTo>
                  <a:lnTo>
                    <a:pt x="234139" y="212090"/>
                  </a:lnTo>
                  <a:lnTo>
                    <a:pt x="234139" y="210820"/>
                  </a:lnTo>
                  <a:lnTo>
                    <a:pt x="233144" y="210820"/>
                  </a:lnTo>
                  <a:lnTo>
                    <a:pt x="235716" y="118110"/>
                  </a:lnTo>
                  <a:lnTo>
                    <a:pt x="235821" y="114300"/>
                  </a:lnTo>
                  <a:lnTo>
                    <a:pt x="235857" y="113030"/>
                  </a:lnTo>
                  <a:close/>
                </a:path>
                <a:path w="253365" h="424180">
                  <a:moveTo>
                    <a:pt x="105975" y="147320"/>
                  </a:moveTo>
                  <a:lnTo>
                    <a:pt x="68822" y="162560"/>
                  </a:lnTo>
                  <a:lnTo>
                    <a:pt x="56197" y="204470"/>
                  </a:lnTo>
                  <a:lnTo>
                    <a:pt x="55270" y="224790"/>
                  </a:lnTo>
                  <a:lnTo>
                    <a:pt x="55177" y="227330"/>
                  </a:lnTo>
                  <a:lnTo>
                    <a:pt x="55084" y="229870"/>
                  </a:lnTo>
                  <a:lnTo>
                    <a:pt x="54944" y="237490"/>
                  </a:lnTo>
                  <a:lnTo>
                    <a:pt x="54851" y="278130"/>
                  </a:lnTo>
                  <a:lnTo>
                    <a:pt x="55061" y="289560"/>
                  </a:lnTo>
                  <a:lnTo>
                    <a:pt x="55131" y="292100"/>
                  </a:lnTo>
                  <a:lnTo>
                    <a:pt x="55549" y="303530"/>
                  </a:lnTo>
                  <a:lnTo>
                    <a:pt x="56197" y="314960"/>
                  </a:lnTo>
                  <a:lnTo>
                    <a:pt x="56865" y="325120"/>
                  </a:lnTo>
                  <a:lnTo>
                    <a:pt x="56948" y="326390"/>
                  </a:lnTo>
                  <a:lnTo>
                    <a:pt x="70982" y="361950"/>
                  </a:lnTo>
                  <a:lnTo>
                    <a:pt x="77882" y="365760"/>
                  </a:lnTo>
                  <a:lnTo>
                    <a:pt x="83519" y="369570"/>
                  </a:lnTo>
                  <a:lnTo>
                    <a:pt x="90079" y="370840"/>
                  </a:lnTo>
                  <a:lnTo>
                    <a:pt x="97564" y="372110"/>
                  </a:lnTo>
                  <a:lnTo>
                    <a:pt x="114820" y="372110"/>
                  </a:lnTo>
                  <a:lnTo>
                    <a:pt x="122615" y="370840"/>
                  </a:lnTo>
                  <a:lnTo>
                    <a:pt x="129360" y="369570"/>
                  </a:lnTo>
                  <a:lnTo>
                    <a:pt x="135053" y="365760"/>
                  </a:lnTo>
                  <a:lnTo>
                    <a:pt x="141964" y="361950"/>
                  </a:lnTo>
                  <a:lnTo>
                    <a:pt x="156257" y="314960"/>
                  </a:lnTo>
                  <a:lnTo>
                    <a:pt x="157318" y="292100"/>
                  </a:lnTo>
                  <a:lnTo>
                    <a:pt x="72950" y="292100"/>
                  </a:lnTo>
                  <a:lnTo>
                    <a:pt x="72950" y="289560"/>
                  </a:lnTo>
                  <a:lnTo>
                    <a:pt x="157387" y="289560"/>
                  </a:lnTo>
                  <a:lnTo>
                    <a:pt x="157595" y="278130"/>
                  </a:lnTo>
                  <a:lnTo>
                    <a:pt x="157641" y="246380"/>
                  </a:lnTo>
                  <a:lnTo>
                    <a:pt x="63422" y="246380"/>
                  </a:lnTo>
                  <a:lnTo>
                    <a:pt x="61286" y="243840"/>
                  </a:lnTo>
                  <a:lnTo>
                    <a:pt x="60626" y="240030"/>
                  </a:lnTo>
                  <a:lnTo>
                    <a:pt x="60626" y="237490"/>
                  </a:lnTo>
                  <a:lnTo>
                    <a:pt x="157502" y="237490"/>
                  </a:lnTo>
                  <a:lnTo>
                    <a:pt x="157364" y="229870"/>
                  </a:lnTo>
                  <a:lnTo>
                    <a:pt x="153974" y="190500"/>
                  </a:lnTo>
                  <a:lnTo>
                    <a:pt x="150089" y="175260"/>
                  </a:lnTo>
                  <a:lnTo>
                    <a:pt x="109912" y="175260"/>
                  </a:lnTo>
                  <a:lnTo>
                    <a:pt x="109912" y="162560"/>
                  </a:lnTo>
                  <a:lnTo>
                    <a:pt x="143992" y="162560"/>
                  </a:lnTo>
                  <a:lnTo>
                    <a:pt x="139879" y="158750"/>
                  </a:lnTo>
                  <a:lnTo>
                    <a:pt x="135053" y="154940"/>
                  </a:lnTo>
                  <a:lnTo>
                    <a:pt x="129360" y="151130"/>
                  </a:lnTo>
                  <a:lnTo>
                    <a:pt x="122615" y="149860"/>
                  </a:lnTo>
                  <a:lnTo>
                    <a:pt x="114820" y="148590"/>
                  </a:lnTo>
                  <a:lnTo>
                    <a:pt x="105975" y="147320"/>
                  </a:lnTo>
                  <a:close/>
                </a:path>
                <a:path w="253365" h="424180">
                  <a:moveTo>
                    <a:pt x="157387" y="289560"/>
                  </a:moveTo>
                  <a:lnTo>
                    <a:pt x="77882" y="289560"/>
                  </a:lnTo>
                  <a:lnTo>
                    <a:pt x="72950" y="292100"/>
                  </a:lnTo>
                  <a:lnTo>
                    <a:pt x="157318" y="292100"/>
                  </a:lnTo>
                  <a:lnTo>
                    <a:pt x="157387" y="289560"/>
                  </a:lnTo>
                  <a:close/>
                </a:path>
                <a:path w="253365" h="424180">
                  <a:moveTo>
                    <a:pt x="233647" y="259080"/>
                  </a:moveTo>
                  <a:lnTo>
                    <a:pt x="233144" y="259080"/>
                  </a:lnTo>
                  <a:lnTo>
                    <a:pt x="231835" y="260350"/>
                  </a:lnTo>
                  <a:lnTo>
                    <a:pt x="233682" y="260350"/>
                  </a:lnTo>
                  <a:lnTo>
                    <a:pt x="233647" y="259080"/>
                  </a:lnTo>
                  <a:close/>
                </a:path>
                <a:path w="253365" h="424180">
                  <a:moveTo>
                    <a:pt x="157502" y="237490"/>
                  </a:moveTo>
                  <a:lnTo>
                    <a:pt x="69997" y="237490"/>
                  </a:lnTo>
                  <a:lnTo>
                    <a:pt x="69997" y="240030"/>
                  </a:lnTo>
                  <a:lnTo>
                    <a:pt x="67034" y="246380"/>
                  </a:lnTo>
                  <a:lnTo>
                    <a:pt x="157641" y="246380"/>
                  </a:lnTo>
                  <a:lnTo>
                    <a:pt x="157548" y="240030"/>
                  </a:lnTo>
                  <a:lnTo>
                    <a:pt x="157502" y="237490"/>
                  </a:lnTo>
                  <a:close/>
                </a:path>
                <a:path w="253365" h="424180">
                  <a:moveTo>
                    <a:pt x="143992" y="162560"/>
                  </a:moveTo>
                  <a:lnTo>
                    <a:pt x="113368" y="162560"/>
                  </a:lnTo>
                  <a:lnTo>
                    <a:pt x="113368" y="175260"/>
                  </a:lnTo>
                  <a:lnTo>
                    <a:pt x="150089" y="175260"/>
                  </a:lnTo>
                  <a:lnTo>
                    <a:pt x="147395" y="168910"/>
                  </a:lnTo>
                  <a:lnTo>
                    <a:pt x="143992" y="162560"/>
                  </a:lnTo>
                  <a:close/>
                </a:path>
                <a:path w="253365" h="424180">
                  <a:moveTo>
                    <a:pt x="252861" y="10160"/>
                  </a:moveTo>
                  <a:lnTo>
                    <a:pt x="53726" y="10160"/>
                  </a:lnTo>
                  <a:lnTo>
                    <a:pt x="53726" y="134620"/>
                  </a:lnTo>
                  <a:lnTo>
                    <a:pt x="56197" y="133350"/>
                  </a:lnTo>
                  <a:lnTo>
                    <a:pt x="66203" y="124460"/>
                  </a:lnTo>
                  <a:lnTo>
                    <a:pt x="78001" y="118110"/>
                  </a:lnTo>
                  <a:lnTo>
                    <a:pt x="91588" y="114300"/>
                  </a:lnTo>
                  <a:lnTo>
                    <a:pt x="106960" y="113030"/>
                  </a:lnTo>
                  <a:lnTo>
                    <a:pt x="235857" y="113030"/>
                  </a:lnTo>
                  <a:lnTo>
                    <a:pt x="236350" y="95250"/>
                  </a:lnTo>
                  <a:lnTo>
                    <a:pt x="221323" y="95250"/>
                  </a:lnTo>
                  <a:lnTo>
                    <a:pt x="221323" y="92710"/>
                  </a:lnTo>
                  <a:lnTo>
                    <a:pt x="214914" y="92710"/>
                  </a:lnTo>
                  <a:lnTo>
                    <a:pt x="214914" y="88900"/>
                  </a:lnTo>
                  <a:lnTo>
                    <a:pt x="217040" y="86360"/>
                  </a:lnTo>
                  <a:lnTo>
                    <a:pt x="221323" y="85090"/>
                  </a:lnTo>
                  <a:lnTo>
                    <a:pt x="236632" y="85090"/>
                  </a:lnTo>
                  <a:lnTo>
                    <a:pt x="236702" y="82550"/>
                  </a:lnTo>
                  <a:lnTo>
                    <a:pt x="116331" y="82550"/>
                  </a:lnTo>
                  <a:lnTo>
                    <a:pt x="116331" y="76200"/>
                  </a:lnTo>
                  <a:lnTo>
                    <a:pt x="118624" y="76200"/>
                  </a:lnTo>
                  <a:lnTo>
                    <a:pt x="121744" y="74930"/>
                  </a:lnTo>
                  <a:lnTo>
                    <a:pt x="125692" y="73660"/>
                  </a:lnTo>
                  <a:lnTo>
                    <a:pt x="144917" y="73660"/>
                  </a:lnTo>
                  <a:lnTo>
                    <a:pt x="144917" y="67310"/>
                  </a:lnTo>
                  <a:lnTo>
                    <a:pt x="142948" y="63500"/>
                  </a:lnTo>
                  <a:lnTo>
                    <a:pt x="139001" y="63500"/>
                  </a:lnTo>
                  <a:lnTo>
                    <a:pt x="139001" y="60960"/>
                  </a:lnTo>
                  <a:lnTo>
                    <a:pt x="145084" y="55880"/>
                  </a:lnTo>
                  <a:lnTo>
                    <a:pt x="157241" y="48260"/>
                  </a:lnTo>
                  <a:lnTo>
                    <a:pt x="237653" y="48260"/>
                  </a:lnTo>
                  <a:lnTo>
                    <a:pt x="237935" y="38100"/>
                  </a:lnTo>
                  <a:lnTo>
                    <a:pt x="238041" y="34290"/>
                  </a:lnTo>
                  <a:lnTo>
                    <a:pt x="238076" y="33020"/>
                  </a:lnTo>
                  <a:lnTo>
                    <a:pt x="238568" y="29210"/>
                  </a:lnTo>
                  <a:lnTo>
                    <a:pt x="238568" y="26670"/>
                  </a:lnTo>
                  <a:lnTo>
                    <a:pt x="239060" y="19050"/>
                  </a:lnTo>
                  <a:lnTo>
                    <a:pt x="252861" y="19050"/>
                  </a:lnTo>
                  <a:lnTo>
                    <a:pt x="252861" y="10160"/>
                  </a:lnTo>
                  <a:close/>
                </a:path>
                <a:path w="253365" h="424180">
                  <a:moveTo>
                    <a:pt x="236632" y="85090"/>
                  </a:moveTo>
                  <a:lnTo>
                    <a:pt x="230684" y="85090"/>
                  </a:lnTo>
                  <a:lnTo>
                    <a:pt x="230684" y="92710"/>
                  </a:lnTo>
                  <a:lnTo>
                    <a:pt x="225260" y="92710"/>
                  </a:lnTo>
                  <a:lnTo>
                    <a:pt x="221323" y="95250"/>
                  </a:lnTo>
                  <a:lnTo>
                    <a:pt x="236350" y="95250"/>
                  </a:lnTo>
                  <a:lnTo>
                    <a:pt x="236420" y="92710"/>
                  </a:lnTo>
                  <a:lnTo>
                    <a:pt x="236526" y="88900"/>
                  </a:lnTo>
                  <a:lnTo>
                    <a:pt x="236632" y="85090"/>
                  </a:lnTo>
                  <a:close/>
                </a:path>
                <a:path w="253365" h="424180">
                  <a:moveTo>
                    <a:pt x="237653" y="48260"/>
                  </a:moveTo>
                  <a:lnTo>
                    <a:pt x="157241" y="48260"/>
                  </a:lnTo>
                  <a:lnTo>
                    <a:pt x="157241" y="50800"/>
                  </a:lnTo>
                  <a:lnTo>
                    <a:pt x="158393" y="53340"/>
                  </a:lnTo>
                  <a:lnTo>
                    <a:pt x="160686" y="57150"/>
                  </a:lnTo>
                  <a:lnTo>
                    <a:pt x="154445" y="62230"/>
                  </a:lnTo>
                  <a:lnTo>
                    <a:pt x="151325" y="68580"/>
                  </a:lnTo>
                  <a:lnTo>
                    <a:pt x="151325" y="73660"/>
                  </a:lnTo>
                  <a:lnTo>
                    <a:pt x="125692" y="73660"/>
                  </a:lnTo>
                  <a:lnTo>
                    <a:pt x="125692" y="82550"/>
                  </a:lnTo>
                  <a:lnTo>
                    <a:pt x="236702" y="82550"/>
                  </a:lnTo>
                  <a:lnTo>
                    <a:pt x="236878" y="76200"/>
                  </a:lnTo>
                  <a:lnTo>
                    <a:pt x="174989" y="76200"/>
                  </a:lnTo>
                  <a:lnTo>
                    <a:pt x="162665" y="63500"/>
                  </a:lnTo>
                  <a:lnTo>
                    <a:pt x="165942" y="58420"/>
                  </a:lnTo>
                  <a:lnTo>
                    <a:pt x="169073" y="54610"/>
                  </a:lnTo>
                  <a:lnTo>
                    <a:pt x="223291" y="54610"/>
                  </a:lnTo>
                  <a:lnTo>
                    <a:pt x="227239" y="52070"/>
                  </a:lnTo>
                  <a:lnTo>
                    <a:pt x="237548" y="52070"/>
                  </a:lnTo>
                  <a:lnTo>
                    <a:pt x="237653" y="48260"/>
                  </a:lnTo>
                  <a:close/>
                </a:path>
                <a:path w="253365" h="424180">
                  <a:moveTo>
                    <a:pt x="218359" y="54610"/>
                  </a:moveTo>
                  <a:lnTo>
                    <a:pt x="174989" y="54610"/>
                  </a:lnTo>
                  <a:lnTo>
                    <a:pt x="174989" y="60960"/>
                  </a:lnTo>
                  <a:lnTo>
                    <a:pt x="175973" y="68580"/>
                  </a:lnTo>
                  <a:lnTo>
                    <a:pt x="177942" y="76200"/>
                  </a:lnTo>
                  <a:lnTo>
                    <a:pt x="236878" y="76200"/>
                  </a:lnTo>
                  <a:lnTo>
                    <a:pt x="236949" y="73660"/>
                  </a:lnTo>
                  <a:lnTo>
                    <a:pt x="230684" y="73660"/>
                  </a:lnTo>
                  <a:lnTo>
                    <a:pt x="230684" y="63500"/>
                  </a:lnTo>
                  <a:lnTo>
                    <a:pt x="237231" y="63500"/>
                  </a:lnTo>
                  <a:lnTo>
                    <a:pt x="237301" y="60960"/>
                  </a:lnTo>
                  <a:lnTo>
                    <a:pt x="220988" y="60960"/>
                  </a:lnTo>
                  <a:lnTo>
                    <a:pt x="219019" y="59690"/>
                  </a:lnTo>
                  <a:lnTo>
                    <a:pt x="218359" y="54610"/>
                  </a:lnTo>
                  <a:close/>
                </a:path>
                <a:path w="253365" h="424180">
                  <a:moveTo>
                    <a:pt x="237231" y="63500"/>
                  </a:moveTo>
                  <a:lnTo>
                    <a:pt x="234631" y="63500"/>
                  </a:lnTo>
                  <a:lnTo>
                    <a:pt x="236600" y="66040"/>
                  </a:lnTo>
                  <a:lnTo>
                    <a:pt x="236600" y="73660"/>
                  </a:lnTo>
                  <a:lnTo>
                    <a:pt x="236949" y="73660"/>
                  </a:lnTo>
                  <a:lnTo>
                    <a:pt x="237054" y="69850"/>
                  </a:lnTo>
                  <a:lnTo>
                    <a:pt x="237160" y="66040"/>
                  </a:lnTo>
                  <a:lnTo>
                    <a:pt x="237231" y="63500"/>
                  </a:lnTo>
                  <a:close/>
                </a:path>
                <a:path w="253365" h="424180">
                  <a:moveTo>
                    <a:pt x="237548" y="52070"/>
                  </a:moveTo>
                  <a:lnTo>
                    <a:pt x="227239" y="52070"/>
                  </a:lnTo>
                  <a:lnTo>
                    <a:pt x="227239" y="54610"/>
                  </a:lnTo>
                  <a:lnTo>
                    <a:pt x="224275" y="60960"/>
                  </a:lnTo>
                  <a:lnTo>
                    <a:pt x="237301" y="60960"/>
                  </a:lnTo>
                  <a:lnTo>
                    <a:pt x="237407" y="57150"/>
                  </a:lnTo>
                  <a:lnTo>
                    <a:pt x="237512" y="53340"/>
                  </a:lnTo>
                  <a:lnTo>
                    <a:pt x="237548" y="52070"/>
                  </a:lnTo>
                  <a:close/>
                </a:path>
                <a:path w="253365" h="424180">
                  <a:moveTo>
                    <a:pt x="252861" y="19050"/>
                  </a:moveTo>
                  <a:lnTo>
                    <a:pt x="239060" y="19050"/>
                  </a:lnTo>
                  <a:lnTo>
                    <a:pt x="239228" y="21590"/>
                  </a:lnTo>
                  <a:lnTo>
                    <a:pt x="239552" y="22860"/>
                  </a:lnTo>
                  <a:lnTo>
                    <a:pt x="239552" y="33020"/>
                  </a:lnTo>
                  <a:lnTo>
                    <a:pt x="239877" y="34290"/>
                  </a:lnTo>
                  <a:lnTo>
                    <a:pt x="241039" y="34290"/>
                  </a:lnTo>
                  <a:lnTo>
                    <a:pt x="241039" y="38100"/>
                  </a:lnTo>
                  <a:lnTo>
                    <a:pt x="241531" y="38100"/>
                  </a:lnTo>
                  <a:lnTo>
                    <a:pt x="241531" y="35560"/>
                  </a:lnTo>
                  <a:lnTo>
                    <a:pt x="243825" y="35560"/>
                  </a:lnTo>
                  <a:lnTo>
                    <a:pt x="244976" y="33020"/>
                  </a:lnTo>
                  <a:lnTo>
                    <a:pt x="244976" y="30480"/>
                  </a:lnTo>
                  <a:lnTo>
                    <a:pt x="252536" y="30480"/>
                  </a:lnTo>
                  <a:lnTo>
                    <a:pt x="252861" y="29210"/>
                  </a:lnTo>
                  <a:lnTo>
                    <a:pt x="252861" y="19050"/>
                  </a:lnTo>
                  <a:close/>
                </a:path>
                <a:path w="253365" h="424180">
                  <a:moveTo>
                    <a:pt x="252536" y="30480"/>
                  </a:moveTo>
                  <a:lnTo>
                    <a:pt x="246777" y="30480"/>
                  </a:lnTo>
                  <a:lnTo>
                    <a:pt x="247772" y="31750"/>
                  </a:lnTo>
                  <a:lnTo>
                    <a:pt x="249416" y="33020"/>
                  </a:lnTo>
                  <a:lnTo>
                    <a:pt x="250892" y="31750"/>
                  </a:lnTo>
                  <a:lnTo>
                    <a:pt x="251877" y="31750"/>
                  </a:lnTo>
                  <a:lnTo>
                    <a:pt x="252536" y="30480"/>
                  </a:lnTo>
                  <a:close/>
                </a:path>
                <a:path w="253365" h="424180">
                  <a:moveTo>
                    <a:pt x="246463" y="30480"/>
                  </a:moveTo>
                  <a:lnTo>
                    <a:pt x="245468" y="30480"/>
                  </a:lnTo>
                  <a:lnTo>
                    <a:pt x="245636" y="31750"/>
                  </a:lnTo>
                  <a:lnTo>
                    <a:pt x="245961" y="31750"/>
                  </a:lnTo>
                  <a:lnTo>
                    <a:pt x="246463" y="30480"/>
                  </a:lnTo>
                  <a:close/>
                </a:path>
              </a:pathLst>
            </a:custGeom>
            <a:solidFill>
              <a:srgbClr val="1D5FA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13163" y="392939"/>
              <a:ext cx="457335" cy="5778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53087" y="932578"/>
              <a:ext cx="13287" cy="939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6241010" y="543905"/>
              <a:ext cx="36830" cy="379095"/>
            </a:xfrm>
            <a:custGeom>
              <a:avLst/>
              <a:gdLst/>
              <a:ahLst/>
              <a:cxnLst/>
              <a:rect l="l" t="t" r="r" b="b"/>
              <a:pathLst>
                <a:path w="36830" h="379094">
                  <a:moveTo>
                    <a:pt x="36669" y="0"/>
                  </a:moveTo>
                  <a:lnTo>
                    <a:pt x="0" y="0"/>
                  </a:lnTo>
                  <a:lnTo>
                    <a:pt x="31" y="135912"/>
                  </a:lnTo>
                  <a:lnTo>
                    <a:pt x="6491" y="164424"/>
                  </a:lnTo>
                  <a:lnTo>
                    <a:pt x="6491" y="378857"/>
                  </a:lnTo>
                  <a:lnTo>
                    <a:pt x="30177" y="378857"/>
                  </a:lnTo>
                  <a:lnTo>
                    <a:pt x="30177" y="164424"/>
                  </a:lnTo>
                  <a:lnTo>
                    <a:pt x="36669" y="135765"/>
                  </a:lnTo>
                  <a:lnTo>
                    <a:pt x="36669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41014" y="543899"/>
              <a:ext cx="36658" cy="37886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30488" y="421284"/>
              <a:ext cx="78187" cy="122625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6247378" y="552582"/>
              <a:ext cx="23495" cy="372110"/>
            </a:xfrm>
            <a:custGeom>
              <a:avLst/>
              <a:gdLst/>
              <a:ahLst/>
              <a:cxnLst/>
              <a:rect l="l" t="t" r="r" b="b"/>
              <a:pathLst>
                <a:path w="23494" h="372109">
                  <a:moveTo>
                    <a:pt x="4127" y="0"/>
                  </a:moveTo>
                  <a:lnTo>
                    <a:pt x="0" y="0"/>
                  </a:lnTo>
                  <a:lnTo>
                    <a:pt x="0" y="127698"/>
                  </a:lnTo>
                  <a:lnTo>
                    <a:pt x="4127" y="127698"/>
                  </a:lnTo>
                  <a:lnTo>
                    <a:pt x="4127" y="0"/>
                  </a:lnTo>
                  <a:close/>
                </a:path>
                <a:path w="23494" h="372109">
                  <a:moveTo>
                    <a:pt x="8153" y="156819"/>
                  </a:moveTo>
                  <a:lnTo>
                    <a:pt x="4902" y="156819"/>
                  </a:lnTo>
                  <a:lnTo>
                    <a:pt x="4902" y="371881"/>
                  </a:lnTo>
                  <a:lnTo>
                    <a:pt x="8153" y="371881"/>
                  </a:lnTo>
                  <a:lnTo>
                    <a:pt x="8153" y="156819"/>
                  </a:lnTo>
                  <a:close/>
                </a:path>
                <a:path w="23494" h="372109">
                  <a:moveTo>
                    <a:pt x="13538" y="0"/>
                  </a:moveTo>
                  <a:lnTo>
                    <a:pt x="9410" y="0"/>
                  </a:lnTo>
                  <a:lnTo>
                    <a:pt x="9410" y="127698"/>
                  </a:lnTo>
                  <a:lnTo>
                    <a:pt x="13538" y="127698"/>
                  </a:lnTo>
                  <a:lnTo>
                    <a:pt x="13538" y="0"/>
                  </a:lnTo>
                  <a:close/>
                </a:path>
                <a:path w="23494" h="372109">
                  <a:moveTo>
                    <a:pt x="14274" y="156819"/>
                  </a:moveTo>
                  <a:lnTo>
                    <a:pt x="11023" y="156819"/>
                  </a:lnTo>
                  <a:lnTo>
                    <a:pt x="11023" y="371881"/>
                  </a:lnTo>
                  <a:lnTo>
                    <a:pt x="14274" y="371881"/>
                  </a:lnTo>
                  <a:lnTo>
                    <a:pt x="14274" y="156819"/>
                  </a:lnTo>
                  <a:close/>
                </a:path>
                <a:path w="23494" h="372109">
                  <a:moveTo>
                    <a:pt x="19697" y="156819"/>
                  </a:moveTo>
                  <a:lnTo>
                    <a:pt x="16446" y="156819"/>
                  </a:lnTo>
                  <a:lnTo>
                    <a:pt x="16446" y="371881"/>
                  </a:lnTo>
                  <a:lnTo>
                    <a:pt x="19697" y="371881"/>
                  </a:lnTo>
                  <a:lnTo>
                    <a:pt x="19697" y="156819"/>
                  </a:lnTo>
                  <a:close/>
                </a:path>
                <a:path w="23494" h="372109">
                  <a:moveTo>
                    <a:pt x="22936" y="0"/>
                  </a:moveTo>
                  <a:lnTo>
                    <a:pt x="18808" y="0"/>
                  </a:lnTo>
                  <a:lnTo>
                    <a:pt x="18808" y="127698"/>
                  </a:lnTo>
                  <a:lnTo>
                    <a:pt x="22936" y="127698"/>
                  </a:lnTo>
                  <a:lnTo>
                    <a:pt x="22936" y="0"/>
                  </a:lnTo>
                  <a:close/>
                </a:path>
              </a:pathLst>
            </a:custGeom>
            <a:solidFill>
              <a:srgbClr val="CAB9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6247378" y="552582"/>
              <a:ext cx="23495" cy="374015"/>
            </a:xfrm>
            <a:custGeom>
              <a:avLst/>
              <a:gdLst/>
              <a:ahLst/>
              <a:cxnLst/>
              <a:rect l="l" t="t" r="r" b="b"/>
              <a:pathLst>
                <a:path w="23494" h="374015">
                  <a:moveTo>
                    <a:pt x="4127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28270"/>
                  </a:lnTo>
                  <a:lnTo>
                    <a:pt x="1092" y="128270"/>
                  </a:lnTo>
                  <a:lnTo>
                    <a:pt x="1092" y="1270"/>
                  </a:lnTo>
                  <a:lnTo>
                    <a:pt x="4127" y="1270"/>
                  </a:lnTo>
                  <a:lnTo>
                    <a:pt x="4127" y="0"/>
                  </a:lnTo>
                  <a:close/>
                </a:path>
                <a:path w="23494" h="374015">
                  <a:moveTo>
                    <a:pt x="8153" y="156819"/>
                  </a:moveTo>
                  <a:lnTo>
                    <a:pt x="4902" y="156819"/>
                  </a:lnTo>
                  <a:lnTo>
                    <a:pt x="4902" y="158089"/>
                  </a:lnTo>
                  <a:lnTo>
                    <a:pt x="4902" y="372719"/>
                  </a:lnTo>
                  <a:lnTo>
                    <a:pt x="5981" y="372719"/>
                  </a:lnTo>
                  <a:lnTo>
                    <a:pt x="5981" y="158089"/>
                  </a:lnTo>
                  <a:lnTo>
                    <a:pt x="8153" y="158089"/>
                  </a:lnTo>
                  <a:lnTo>
                    <a:pt x="8153" y="156819"/>
                  </a:lnTo>
                  <a:close/>
                </a:path>
                <a:path w="23494" h="374015">
                  <a:moveTo>
                    <a:pt x="13525" y="0"/>
                  </a:moveTo>
                  <a:lnTo>
                    <a:pt x="9410" y="0"/>
                  </a:lnTo>
                  <a:lnTo>
                    <a:pt x="9410" y="1270"/>
                  </a:lnTo>
                  <a:lnTo>
                    <a:pt x="9410" y="128270"/>
                  </a:lnTo>
                  <a:lnTo>
                    <a:pt x="10502" y="128270"/>
                  </a:lnTo>
                  <a:lnTo>
                    <a:pt x="10502" y="1270"/>
                  </a:lnTo>
                  <a:lnTo>
                    <a:pt x="13525" y="1270"/>
                  </a:lnTo>
                  <a:lnTo>
                    <a:pt x="13525" y="0"/>
                  </a:lnTo>
                  <a:close/>
                </a:path>
                <a:path w="23494" h="374015">
                  <a:moveTo>
                    <a:pt x="14287" y="156819"/>
                  </a:moveTo>
                  <a:lnTo>
                    <a:pt x="11023" y="156819"/>
                  </a:lnTo>
                  <a:lnTo>
                    <a:pt x="11023" y="158089"/>
                  </a:lnTo>
                  <a:lnTo>
                    <a:pt x="11023" y="373989"/>
                  </a:lnTo>
                  <a:lnTo>
                    <a:pt x="12115" y="373989"/>
                  </a:lnTo>
                  <a:lnTo>
                    <a:pt x="12115" y="158089"/>
                  </a:lnTo>
                  <a:lnTo>
                    <a:pt x="14287" y="158089"/>
                  </a:lnTo>
                  <a:lnTo>
                    <a:pt x="14287" y="156819"/>
                  </a:lnTo>
                  <a:close/>
                </a:path>
                <a:path w="23494" h="374015">
                  <a:moveTo>
                    <a:pt x="19710" y="156819"/>
                  </a:moveTo>
                  <a:lnTo>
                    <a:pt x="16446" y="156819"/>
                  </a:lnTo>
                  <a:lnTo>
                    <a:pt x="16446" y="158089"/>
                  </a:lnTo>
                  <a:lnTo>
                    <a:pt x="16446" y="372719"/>
                  </a:lnTo>
                  <a:lnTo>
                    <a:pt x="17538" y="372719"/>
                  </a:lnTo>
                  <a:lnTo>
                    <a:pt x="17538" y="158089"/>
                  </a:lnTo>
                  <a:lnTo>
                    <a:pt x="19710" y="158089"/>
                  </a:lnTo>
                  <a:lnTo>
                    <a:pt x="19710" y="156819"/>
                  </a:lnTo>
                  <a:close/>
                </a:path>
                <a:path w="23494" h="374015">
                  <a:moveTo>
                    <a:pt x="22936" y="0"/>
                  </a:moveTo>
                  <a:lnTo>
                    <a:pt x="18808" y="0"/>
                  </a:lnTo>
                  <a:lnTo>
                    <a:pt x="18808" y="1270"/>
                  </a:lnTo>
                  <a:lnTo>
                    <a:pt x="18808" y="128270"/>
                  </a:lnTo>
                  <a:lnTo>
                    <a:pt x="19913" y="128270"/>
                  </a:lnTo>
                  <a:lnTo>
                    <a:pt x="19913" y="1270"/>
                  </a:lnTo>
                  <a:lnTo>
                    <a:pt x="22936" y="1270"/>
                  </a:lnTo>
                  <a:lnTo>
                    <a:pt x="22936" y="0"/>
                  </a:lnTo>
                  <a:close/>
                </a:path>
              </a:pathLst>
            </a:custGeom>
            <a:solidFill>
              <a:srgbClr val="885F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243722" y="915843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4" h="20955">
                  <a:moveTo>
                    <a:pt x="22198" y="0"/>
                  </a:moveTo>
                  <a:lnTo>
                    <a:pt x="20575" y="8439"/>
                  </a:lnTo>
                  <a:lnTo>
                    <a:pt x="19733" y="3409"/>
                  </a:lnTo>
                  <a:lnTo>
                    <a:pt x="15873" y="1732"/>
                  </a:lnTo>
                  <a:lnTo>
                    <a:pt x="12014" y="3409"/>
                  </a:lnTo>
                  <a:lnTo>
                    <a:pt x="11172" y="8439"/>
                  </a:lnTo>
                  <a:lnTo>
                    <a:pt x="9549" y="0"/>
                  </a:lnTo>
                  <a:lnTo>
                    <a:pt x="2345" y="1015"/>
                  </a:lnTo>
                  <a:lnTo>
                    <a:pt x="638" y="4680"/>
                  </a:lnTo>
                  <a:lnTo>
                    <a:pt x="481" y="5874"/>
                  </a:lnTo>
                  <a:lnTo>
                    <a:pt x="0" y="7528"/>
                  </a:lnTo>
                  <a:lnTo>
                    <a:pt x="2984" y="7622"/>
                  </a:lnTo>
                  <a:lnTo>
                    <a:pt x="6397" y="11748"/>
                  </a:lnTo>
                  <a:lnTo>
                    <a:pt x="7727" y="15371"/>
                  </a:lnTo>
                  <a:lnTo>
                    <a:pt x="6418" y="19779"/>
                  </a:lnTo>
                  <a:lnTo>
                    <a:pt x="9790" y="20899"/>
                  </a:lnTo>
                  <a:lnTo>
                    <a:pt x="13004" y="20795"/>
                  </a:lnTo>
                  <a:lnTo>
                    <a:pt x="15873" y="18009"/>
                  </a:lnTo>
                  <a:lnTo>
                    <a:pt x="18742" y="20795"/>
                  </a:lnTo>
                  <a:lnTo>
                    <a:pt x="21957" y="20899"/>
                  </a:lnTo>
                  <a:lnTo>
                    <a:pt x="25329" y="19779"/>
                  </a:lnTo>
                  <a:lnTo>
                    <a:pt x="24020" y="15371"/>
                  </a:lnTo>
                  <a:lnTo>
                    <a:pt x="25350" y="11748"/>
                  </a:lnTo>
                  <a:lnTo>
                    <a:pt x="28773" y="7622"/>
                  </a:lnTo>
                  <a:lnTo>
                    <a:pt x="31758" y="7528"/>
                  </a:lnTo>
                  <a:lnTo>
                    <a:pt x="31266" y="5874"/>
                  </a:lnTo>
                  <a:lnTo>
                    <a:pt x="31109" y="4680"/>
                  </a:lnTo>
                  <a:lnTo>
                    <a:pt x="29402" y="1015"/>
                  </a:lnTo>
                  <a:lnTo>
                    <a:pt x="22198" y="0"/>
                  </a:lnTo>
                  <a:close/>
                </a:path>
              </a:pathLst>
            </a:custGeom>
            <a:solidFill>
              <a:srgbClr val="9BA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227629" y="514089"/>
              <a:ext cx="64769" cy="422909"/>
            </a:xfrm>
            <a:custGeom>
              <a:avLst/>
              <a:gdLst/>
              <a:ahLst/>
              <a:cxnLst/>
              <a:rect l="l" t="t" r="r" b="b"/>
              <a:pathLst>
                <a:path w="64769" h="422909">
                  <a:moveTo>
                    <a:pt x="47840" y="409282"/>
                  </a:moveTo>
                  <a:lnTo>
                    <a:pt x="47358" y="407631"/>
                  </a:lnTo>
                  <a:lnTo>
                    <a:pt x="47193" y="406438"/>
                  </a:lnTo>
                  <a:lnTo>
                    <a:pt x="45491" y="402780"/>
                  </a:lnTo>
                  <a:lnTo>
                    <a:pt x="38290" y="401764"/>
                  </a:lnTo>
                  <a:lnTo>
                    <a:pt x="36664" y="410197"/>
                  </a:lnTo>
                  <a:lnTo>
                    <a:pt x="35826" y="405168"/>
                  </a:lnTo>
                  <a:lnTo>
                    <a:pt x="31965" y="403491"/>
                  </a:lnTo>
                  <a:lnTo>
                    <a:pt x="28105" y="405168"/>
                  </a:lnTo>
                  <a:lnTo>
                    <a:pt x="27254" y="410197"/>
                  </a:lnTo>
                  <a:lnTo>
                    <a:pt x="25641" y="401764"/>
                  </a:lnTo>
                  <a:lnTo>
                    <a:pt x="18427" y="402780"/>
                  </a:lnTo>
                  <a:lnTo>
                    <a:pt x="16725" y="406438"/>
                  </a:lnTo>
                  <a:lnTo>
                    <a:pt x="16573" y="407631"/>
                  </a:lnTo>
                  <a:lnTo>
                    <a:pt x="16090" y="409282"/>
                  </a:lnTo>
                  <a:lnTo>
                    <a:pt x="19075" y="409384"/>
                  </a:lnTo>
                  <a:lnTo>
                    <a:pt x="22491" y="413512"/>
                  </a:lnTo>
                  <a:lnTo>
                    <a:pt x="23812" y="417131"/>
                  </a:lnTo>
                  <a:lnTo>
                    <a:pt x="22504" y="421538"/>
                  </a:lnTo>
                  <a:lnTo>
                    <a:pt x="25882" y="422656"/>
                  </a:lnTo>
                  <a:lnTo>
                    <a:pt x="29095" y="422554"/>
                  </a:lnTo>
                  <a:lnTo>
                    <a:pt x="31965" y="419773"/>
                  </a:lnTo>
                  <a:lnTo>
                    <a:pt x="34836" y="422554"/>
                  </a:lnTo>
                  <a:lnTo>
                    <a:pt x="38049" y="422656"/>
                  </a:lnTo>
                  <a:lnTo>
                    <a:pt x="41414" y="421538"/>
                  </a:lnTo>
                  <a:lnTo>
                    <a:pt x="40106" y="417131"/>
                  </a:lnTo>
                  <a:lnTo>
                    <a:pt x="41440" y="413512"/>
                  </a:lnTo>
                  <a:lnTo>
                    <a:pt x="44856" y="409384"/>
                  </a:lnTo>
                  <a:lnTo>
                    <a:pt x="47840" y="409282"/>
                  </a:lnTo>
                  <a:close/>
                </a:path>
                <a:path w="64769" h="422909">
                  <a:moveTo>
                    <a:pt x="64249" y="11264"/>
                  </a:moveTo>
                  <a:lnTo>
                    <a:pt x="63449" y="3517"/>
                  </a:lnTo>
                  <a:lnTo>
                    <a:pt x="56515" y="0"/>
                  </a:lnTo>
                  <a:lnTo>
                    <a:pt x="7734" y="0"/>
                  </a:lnTo>
                  <a:lnTo>
                    <a:pt x="800" y="3517"/>
                  </a:lnTo>
                  <a:lnTo>
                    <a:pt x="0" y="11264"/>
                  </a:lnTo>
                  <a:lnTo>
                    <a:pt x="3924" y="19011"/>
                  </a:lnTo>
                  <a:lnTo>
                    <a:pt x="11201" y="22542"/>
                  </a:lnTo>
                  <a:lnTo>
                    <a:pt x="53035" y="22542"/>
                  </a:lnTo>
                  <a:lnTo>
                    <a:pt x="60312" y="19011"/>
                  </a:lnTo>
                  <a:lnTo>
                    <a:pt x="64249" y="11264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27633" y="514078"/>
              <a:ext cx="64251" cy="22554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6234512" y="519613"/>
              <a:ext cx="50800" cy="12065"/>
            </a:xfrm>
            <a:custGeom>
              <a:avLst/>
              <a:gdLst/>
              <a:ahLst/>
              <a:cxnLst/>
              <a:rect l="l" t="t" r="r" b="b"/>
              <a:pathLst>
                <a:path w="50800" h="12065">
                  <a:moveTo>
                    <a:pt x="50480" y="0"/>
                  </a:moveTo>
                  <a:lnTo>
                    <a:pt x="0" y="0"/>
                  </a:lnTo>
                  <a:lnTo>
                    <a:pt x="3120" y="11476"/>
                  </a:lnTo>
                  <a:lnTo>
                    <a:pt x="41611" y="11476"/>
                  </a:lnTo>
                  <a:lnTo>
                    <a:pt x="47370" y="11476"/>
                  </a:lnTo>
                  <a:lnTo>
                    <a:pt x="50480" y="0"/>
                  </a:lnTo>
                  <a:close/>
                </a:path>
              </a:pathLst>
            </a:custGeom>
            <a:solidFill>
              <a:srgbClr val="ADB3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34511" y="519618"/>
              <a:ext cx="50490" cy="11465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6237562" y="521366"/>
              <a:ext cx="44450" cy="8255"/>
            </a:xfrm>
            <a:custGeom>
              <a:avLst/>
              <a:gdLst/>
              <a:ahLst/>
              <a:cxnLst/>
              <a:rect l="l" t="t" r="r" b="b"/>
              <a:pathLst>
                <a:path w="44450" h="8254">
                  <a:moveTo>
                    <a:pt x="44386" y="0"/>
                  </a:moveTo>
                  <a:lnTo>
                    <a:pt x="0" y="0"/>
                  </a:lnTo>
                  <a:lnTo>
                    <a:pt x="2167" y="7968"/>
                  </a:lnTo>
                  <a:lnTo>
                    <a:pt x="38218" y="7968"/>
                  </a:lnTo>
                  <a:lnTo>
                    <a:pt x="42208" y="7968"/>
                  </a:lnTo>
                  <a:lnTo>
                    <a:pt x="44386" y="0"/>
                  </a:lnTo>
                  <a:close/>
                </a:path>
              </a:pathLst>
            </a:custGeom>
            <a:solidFill>
              <a:srgbClr val="DCE1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37568" y="521366"/>
              <a:ext cx="44375" cy="7968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6418083" y="932584"/>
              <a:ext cx="13335" cy="9525"/>
            </a:xfrm>
            <a:custGeom>
              <a:avLst/>
              <a:gdLst/>
              <a:ahLst/>
              <a:cxnLst/>
              <a:rect l="l" t="t" r="r" b="b"/>
              <a:pathLst>
                <a:path w="13334" h="9525">
                  <a:moveTo>
                    <a:pt x="6638" y="0"/>
                  </a:moveTo>
                  <a:lnTo>
                    <a:pt x="4858" y="1392"/>
                  </a:lnTo>
                  <a:lnTo>
                    <a:pt x="2649" y="2251"/>
                  </a:lnTo>
                  <a:lnTo>
                    <a:pt x="0" y="2575"/>
                  </a:lnTo>
                  <a:lnTo>
                    <a:pt x="1413" y="6669"/>
                  </a:lnTo>
                  <a:lnTo>
                    <a:pt x="2816" y="9392"/>
                  </a:lnTo>
                  <a:lnTo>
                    <a:pt x="10470" y="9392"/>
                  </a:lnTo>
                  <a:lnTo>
                    <a:pt x="11863" y="6669"/>
                  </a:lnTo>
                  <a:lnTo>
                    <a:pt x="13277" y="2575"/>
                  </a:lnTo>
                  <a:lnTo>
                    <a:pt x="10638" y="2251"/>
                  </a:lnTo>
                  <a:lnTo>
                    <a:pt x="8418" y="1392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18088" y="932579"/>
              <a:ext cx="13277" cy="9392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6405994" y="543905"/>
              <a:ext cx="36830" cy="379095"/>
            </a:xfrm>
            <a:custGeom>
              <a:avLst/>
              <a:gdLst/>
              <a:ahLst/>
              <a:cxnLst/>
              <a:rect l="l" t="t" r="r" b="b"/>
              <a:pathLst>
                <a:path w="36830" h="379094">
                  <a:moveTo>
                    <a:pt x="36669" y="0"/>
                  </a:moveTo>
                  <a:lnTo>
                    <a:pt x="0" y="0"/>
                  </a:lnTo>
                  <a:lnTo>
                    <a:pt x="31" y="135912"/>
                  </a:lnTo>
                  <a:lnTo>
                    <a:pt x="6502" y="164424"/>
                  </a:lnTo>
                  <a:lnTo>
                    <a:pt x="6502" y="378857"/>
                  </a:lnTo>
                  <a:lnTo>
                    <a:pt x="30177" y="378857"/>
                  </a:lnTo>
                  <a:lnTo>
                    <a:pt x="30177" y="164424"/>
                  </a:lnTo>
                  <a:lnTo>
                    <a:pt x="36669" y="135765"/>
                  </a:lnTo>
                  <a:lnTo>
                    <a:pt x="36669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405994" y="543899"/>
              <a:ext cx="36669" cy="378868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95474" y="421285"/>
              <a:ext cx="78201" cy="122624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6412363" y="552582"/>
              <a:ext cx="23495" cy="372110"/>
            </a:xfrm>
            <a:custGeom>
              <a:avLst/>
              <a:gdLst/>
              <a:ahLst/>
              <a:cxnLst/>
              <a:rect l="l" t="t" r="r" b="b"/>
              <a:pathLst>
                <a:path w="23494" h="372109">
                  <a:moveTo>
                    <a:pt x="4127" y="0"/>
                  </a:moveTo>
                  <a:lnTo>
                    <a:pt x="0" y="0"/>
                  </a:lnTo>
                  <a:lnTo>
                    <a:pt x="0" y="127698"/>
                  </a:lnTo>
                  <a:lnTo>
                    <a:pt x="4127" y="127698"/>
                  </a:lnTo>
                  <a:lnTo>
                    <a:pt x="4127" y="0"/>
                  </a:lnTo>
                  <a:close/>
                </a:path>
                <a:path w="23494" h="372109">
                  <a:moveTo>
                    <a:pt x="8153" y="156819"/>
                  </a:moveTo>
                  <a:lnTo>
                    <a:pt x="4902" y="156819"/>
                  </a:lnTo>
                  <a:lnTo>
                    <a:pt x="4902" y="371881"/>
                  </a:lnTo>
                  <a:lnTo>
                    <a:pt x="8153" y="371881"/>
                  </a:lnTo>
                  <a:lnTo>
                    <a:pt x="8153" y="156819"/>
                  </a:lnTo>
                  <a:close/>
                </a:path>
                <a:path w="23494" h="372109">
                  <a:moveTo>
                    <a:pt x="13538" y="0"/>
                  </a:moveTo>
                  <a:lnTo>
                    <a:pt x="9410" y="0"/>
                  </a:lnTo>
                  <a:lnTo>
                    <a:pt x="9410" y="127698"/>
                  </a:lnTo>
                  <a:lnTo>
                    <a:pt x="13538" y="127698"/>
                  </a:lnTo>
                  <a:lnTo>
                    <a:pt x="13538" y="0"/>
                  </a:lnTo>
                  <a:close/>
                </a:path>
                <a:path w="23494" h="372109">
                  <a:moveTo>
                    <a:pt x="14287" y="156819"/>
                  </a:moveTo>
                  <a:lnTo>
                    <a:pt x="11023" y="156819"/>
                  </a:lnTo>
                  <a:lnTo>
                    <a:pt x="11023" y="371881"/>
                  </a:lnTo>
                  <a:lnTo>
                    <a:pt x="14287" y="371881"/>
                  </a:lnTo>
                  <a:lnTo>
                    <a:pt x="14287" y="156819"/>
                  </a:lnTo>
                  <a:close/>
                </a:path>
                <a:path w="23494" h="372109">
                  <a:moveTo>
                    <a:pt x="19710" y="156819"/>
                  </a:moveTo>
                  <a:lnTo>
                    <a:pt x="16446" y="156819"/>
                  </a:lnTo>
                  <a:lnTo>
                    <a:pt x="16446" y="371881"/>
                  </a:lnTo>
                  <a:lnTo>
                    <a:pt x="19710" y="371881"/>
                  </a:lnTo>
                  <a:lnTo>
                    <a:pt x="19710" y="156819"/>
                  </a:lnTo>
                  <a:close/>
                </a:path>
                <a:path w="23494" h="372109">
                  <a:moveTo>
                    <a:pt x="22948" y="0"/>
                  </a:moveTo>
                  <a:lnTo>
                    <a:pt x="18808" y="0"/>
                  </a:lnTo>
                  <a:lnTo>
                    <a:pt x="18808" y="127698"/>
                  </a:lnTo>
                  <a:lnTo>
                    <a:pt x="22948" y="127698"/>
                  </a:lnTo>
                  <a:lnTo>
                    <a:pt x="22948" y="0"/>
                  </a:lnTo>
                  <a:close/>
                </a:path>
              </a:pathLst>
            </a:custGeom>
            <a:solidFill>
              <a:srgbClr val="CAB9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6412363" y="552582"/>
              <a:ext cx="23495" cy="374015"/>
            </a:xfrm>
            <a:custGeom>
              <a:avLst/>
              <a:gdLst/>
              <a:ahLst/>
              <a:cxnLst/>
              <a:rect l="l" t="t" r="r" b="b"/>
              <a:pathLst>
                <a:path w="23494" h="374015">
                  <a:moveTo>
                    <a:pt x="4127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28270"/>
                  </a:lnTo>
                  <a:lnTo>
                    <a:pt x="1092" y="128270"/>
                  </a:lnTo>
                  <a:lnTo>
                    <a:pt x="1092" y="1270"/>
                  </a:lnTo>
                  <a:lnTo>
                    <a:pt x="4127" y="1270"/>
                  </a:lnTo>
                  <a:lnTo>
                    <a:pt x="4127" y="0"/>
                  </a:lnTo>
                  <a:close/>
                </a:path>
                <a:path w="23494" h="374015">
                  <a:moveTo>
                    <a:pt x="8153" y="156819"/>
                  </a:moveTo>
                  <a:lnTo>
                    <a:pt x="4902" y="156819"/>
                  </a:lnTo>
                  <a:lnTo>
                    <a:pt x="4902" y="158089"/>
                  </a:lnTo>
                  <a:lnTo>
                    <a:pt x="4902" y="372719"/>
                  </a:lnTo>
                  <a:lnTo>
                    <a:pt x="5994" y="372719"/>
                  </a:lnTo>
                  <a:lnTo>
                    <a:pt x="5994" y="158089"/>
                  </a:lnTo>
                  <a:lnTo>
                    <a:pt x="8153" y="158089"/>
                  </a:lnTo>
                  <a:lnTo>
                    <a:pt x="8153" y="156819"/>
                  </a:lnTo>
                  <a:close/>
                </a:path>
                <a:path w="23494" h="374015">
                  <a:moveTo>
                    <a:pt x="13538" y="0"/>
                  </a:moveTo>
                  <a:lnTo>
                    <a:pt x="9410" y="0"/>
                  </a:lnTo>
                  <a:lnTo>
                    <a:pt x="9410" y="1270"/>
                  </a:lnTo>
                  <a:lnTo>
                    <a:pt x="9410" y="128270"/>
                  </a:lnTo>
                  <a:lnTo>
                    <a:pt x="10502" y="128270"/>
                  </a:lnTo>
                  <a:lnTo>
                    <a:pt x="10502" y="1270"/>
                  </a:lnTo>
                  <a:lnTo>
                    <a:pt x="13538" y="1270"/>
                  </a:lnTo>
                  <a:lnTo>
                    <a:pt x="13538" y="0"/>
                  </a:lnTo>
                  <a:close/>
                </a:path>
                <a:path w="23494" h="374015">
                  <a:moveTo>
                    <a:pt x="14287" y="156819"/>
                  </a:moveTo>
                  <a:lnTo>
                    <a:pt x="11023" y="156819"/>
                  </a:lnTo>
                  <a:lnTo>
                    <a:pt x="11023" y="158089"/>
                  </a:lnTo>
                  <a:lnTo>
                    <a:pt x="11023" y="373989"/>
                  </a:lnTo>
                  <a:lnTo>
                    <a:pt x="12115" y="373989"/>
                  </a:lnTo>
                  <a:lnTo>
                    <a:pt x="12115" y="158089"/>
                  </a:lnTo>
                  <a:lnTo>
                    <a:pt x="14287" y="158089"/>
                  </a:lnTo>
                  <a:lnTo>
                    <a:pt x="14287" y="156819"/>
                  </a:lnTo>
                  <a:close/>
                </a:path>
                <a:path w="23494" h="374015">
                  <a:moveTo>
                    <a:pt x="19710" y="156819"/>
                  </a:moveTo>
                  <a:lnTo>
                    <a:pt x="16446" y="156819"/>
                  </a:lnTo>
                  <a:lnTo>
                    <a:pt x="16446" y="158089"/>
                  </a:lnTo>
                  <a:lnTo>
                    <a:pt x="16446" y="372719"/>
                  </a:lnTo>
                  <a:lnTo>
                    <a:pt x="17538" y="372719"/>
                  </a:lnTo>
                  <a:lnTo>
                    <a:pt x="17538" y="158089"/>
                  </a:lnTo>
                  <a:lnTo>
                    <a:pt x="19710" y="158089"/>
                  </a:lnTo>
                  <a:lnTo>
                    <a:pt x="19710" y="156819"/>
                  </a:lnTo>
                  <a:close/>
                </a:path>
                <a:path w="23494" h="374015">
                  <a:moveTo>
                    <a:pt x="22936" y="0"/>
                  </a:moveTo>
                  <a:lnTo>
                    <a:pt x="18808" y="0"/>
                  </a:lnTo>
                  <a:lnTo>
                    <a:pt x="18808" y="1270"/>
                  </a:lnTo>
                  <a:lnTo>
                    <a:pt x="18808" y="128270"/>
                  </a:lnTo>
                  <a:lnTo>
                    <a:pt x="19913" y="128270"/>
                  </a:lnTo>
                  <a:lnTo>
                    <a:pt x="19913" y="1270"/>
                  </a:lnTo>
                  <a:lnTo>
                    <a:pt x="22936" y="1270"/>
                  </a:lnTo>
                  <a:lnTo>
                    <a:pt x="22936" y="0"/>
                  </a:lnTo>
                  <a:close/>
                </a:path>
              </a:pathLst>
            </a:custGeom>
            <a:solidFill>
              <a:srgbClr val="885F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6408710" y="915843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4" h="20955">
                  <a:moveTo>
                    <a:pt x="22198" y="0"/>
                  </a:moveTo>
                  <a:lnTo>
                    <a:pt x="20575" y="8439"/>
                  </a:lnTo>
                  <a:lnTo>
                    <a:pt x="19733" y="3409"/>
                  </a:lnTo>
                  <a:lnTo>
                    <a:pt x="15873" y="1732"/>
                  </a:lnTo>
                  <a:lnTo>
                    <a:pt x="12014" y="3409"/>
                  </a:lnTo>
                  <a:lnTo>
                    <a:pt x="11172" y="8439"/>
                  </a:lnTo>
                  <a:lnTo>
                    <a:pt x="9549" y="0"/>
                  </a:lnTo>
                  <a:lnTo>
                    <a:pt x="2345" y="1015"/>
                  </a:lnTo>
                  <a:lnTo>
                    <a:pt x="638" y="4680"/>
                  </a:lnTo>
                  <a:lnTo>
                    <a:pt x="492" y="5874"/>
                  </a:lnTo>
                  <a:lnTo>
                    <a:pt x="0" y="7528"/>
                  </a:lnTo>
                  <a:lnTo>
                    <a:pt x="2984" y="7622"/>
                  </a:lnTo>
                  <a:lnTo>
                    <a:pt x="6397" y="11748"/>
                  </a:lnTo>
                  <a:lnTo>
                    <a:pt x="7727" y="15371"/>
                  </a:lnTo>
                  <a:lnTo>
                    <a:pt x="6418" y="19779"/>
                  </a:lnTo>
                  <a:lnTo>
                    <a:pt x="9790" y="20899"/>
                  </a:lnTo>
                  <a:lnTo>
                    <a:pt x="13004" y="20795"/>
                  </a:lnTo>
                  <a:lnTo>
                    <a:pt x="15873" y="18009"/>
                  </a:lnTo>
                  <a:lnTo>
                    <a:pt x="18753" y="20795"/>
                  </a:lnTo>
                  <a:lnTo>
                    <a:pt x="21957" y="20899"/>
                  </a:lnTo>
                  <a:lnTo>
                    <a:pt x="25329" y="19779"/>
                  </a:lnTo>
                  <a:lnTo>
                    <a:pt x="24020" y="15371"/>
                  </a:lnTo>
                  <a:lnTo>
                    <a:pt x="25350" y="11748"/>
                  </a:lnTo>
                  <a:lnTo>
                    <a:pt x="28773" y="7622"/>
                  </a:lnTo>
                  <a:lnTo>
                    <a:pt x="31758" y="7528"/>
                  </a:lnTo>
                  <a:lnTo>
                    <a:pt x="31266" y="5874"/>
                  </a:lnTo>
                  <a:lnTo>
                    <a:pt x="31109" y="4680"/>
                  </a:lnTo>
                  <a:lnTo>
                    <a:pt x="29402" y="1015"/>
                  </a:lnTo>
                  <a:lnTo>
                    <a:pt x="22198" y="0"/>
                  </a:lnTo>
                  <a:close/>
                </a:path>
              </a:pathLst>
            </a:custGeom>
            <a:solidFill>
              <a:srgbClr val="9BA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6392615" y="514089"/>
              <a:ext cx="64769" cy="422909"/>
            </a:xfrm>
            <a:custGeom>
              <a:avLst/>
              <a:gdLst/>
              <a:ahLst/>
              <a:cxnLst/>
              <a:rect l="l" t="t" r="r" b="b"/>
              <a:pathLst>
                <a:path w="64769" h="422909">
                  <a:moveTo>
                    <a:pt x="47853" y="409282"/>
                  </a:moveTo>
                  <a:lnTo>
                    <a:pt x="47358" y="407631"/>
                  </a:lnTo>
                  <a:lnTo>
                    <a:pt x="47193" y="406438"/>
                  </a:lnTo>
                  <a:lnTo>
                    <a:pt x="45491" y="402780"/>
                  </a:lnTo>
                  <a:lnTo>
                    <a:pt x="38290" y="401764"/>
                  </a:lnTo>
                  <a:lnTo>
                    <a:pt x="36664" y="410197"/>
                  </a:lnTo>
                  <a:lnTo>
                    <a:pt x="35826" y="405168"/>
                  </a:lnTo>
                  <a:lnTo>
                    <a:pt x="31965" y="403491"/>
                  </a:lnTo>
                  <a:lnTo>
                    <a:pt x="28105" y="405168"/>
                  </a:lnTo>
                  <a:lnTo>
                    <a:pt x="27266" y="410197"/>
                  </a:lnTo>
                  <a:lnTo>
                    <a:pt x="25641" y="401764"/>
                  </a:lnTo>
                  <a:lnTo>
                    <a:pt x="18440" y="402780"/>
                  </a:lnTo>
                  <a:lnTo>
                    <a:pt x="16725" y="406438"/>
                  </a:lnTo>
                  <a:lnTo>
                    <a:pt x="16586" y="407631"/>
                  </a:lnTo>
                  <a:lnTo>
                    <a:pt x="16090" y="409282"/>
                  </a:lnTo>
                  <a:lnTo>
                    <a:pt x="19075" y="409384"/>
                  </a:lnTo>
                  <a:lnTo>
                    <a:pt x="22491" y="413512"/>
                  </a:lnTo>
                  <a:lnTo>
                    <a:pt x="23812" y="417131"/>
                  </a:lnTo>
                  <a:lnTo>
                    <a:pt x="22504" y="421538"/>
                  </a:lnTo>
                  <a:lnTo>
                    <a:pt x="25882" y="422656"/>
                  </a:lnTo>
                  <a:lnTo>
                    <a:pt x="29095" y="422554"/>
                  </a:lnTo>
                  <a:lnTo>
                    <a:pt x="31965" y="419773"/>
                  </a:lnTo>
                  <a:lnTo>
                    <a:pt x="34848" y="422554"/>
                  </a:lnTo>
                  <a:lnTo>
                    <a:pt x="38049" y="422656"/>
                  </a:lnTo>
                  <a:lnTo>
                    <a:pt x="41414" y="421538"/>
                  </a:lnTo>
                  <a:lnTo>
                    <a:pt x="40106" y="417131"/>
                  </a:lnTo>
                  <a:lnTo>
                    <a:pt x="41440" y="413512"/>
                  </a:lnTo>
                  <a:lnTo>
                    <a:pt x="44869" y="409384"/>
                  </a:lnTo>
                  <a:lnTo>
                    <a:pt x="47853" y="409282"/>
                  </a:lnTo>
                  <a:close/>
                </a:path>
                <a:path w="64769" h="422909">
                  <a:moveTo>
                    <a:pt x="64249" y="11264"/>
                  </a:moveTo>
                  <a:lnTo>
                    <a:pt x="63449" y="3517"/>
                  </a:lnTo>
                  <a:lnTo>
                    <a:pt x="56515" y="0"/>
                  </a:lnTo>
                  <a:lnTo>
                    <a:pt x="7734" y="0"/>
                  </a:lnTo>
                  <a:lnTo>
                    <a:pt x="800" y="3517"/>
                  </a:lnTo>
                  <a:lnTo>
                    <a:pt x="0" y="11264"/>
                  </a:lnTo>
                  <a:lnTo>
                    <a:pt x="3937" y="19011"/>
                  </a:lnTo>
                  <a:lnTo>
                    <a:pt x="11214" y="22542"/>
                  </a:lnTo>
                  <a:lnTo>
                    <a:pt x="53035" y="22542"/>
                  </a:lnTo>
                  <a:lnTo>
                    <a:pt x="60312" y="19011"/>
                  </a:lnTo>
                  <a:lnTo>
                    <a:pt x="64249" y="11264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6399501" y="519613"/>
              <a:ext cx="50800" cy="12065"/>
            </a:xfrm>
            <a:custGeom>
              <a:avLst/>
              <a:gdLst/>
              <a:ahLst/>
              <a:cxnLst/>
              <a:rect l="l" t="t" r="r" b="b"/>
              <a:pathLst>
                <a:path w="50800" h="12065">
                  <a:moveTo>
                    <a:pt x="50480" y="0"/>
                  </a:moveTo>
                  <a:lnTo>
                    <a:pt x="0" y="0"/>
                  </a:lnTo>
                  <a:lnTo>
                    <a:pt x="3120" y="11476"/>
                  </a:lnTo>
                  <a:lnTo>
                    <a:pt x="41611" y="11476"/>
                  </a:lnTo>
                  <a:lnTo>
                    <a:pt x="47359" y="11476"/>
                  </a:lnTo>
                  <a:lnTo>
                    <a:pt x="50480" y="0"/>
                  </a:lnTo>
                  <a:close/>
                </a:path>
              </a:pathLst>
            </a:custGeom>
            <a:solidFill>
              <a:srgbClr val="ADB3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99502" y="519617"/>
              <a:ext cx="50480" cy="11465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6402560" y="521366"/>
              <a:ext cx="44450" cy="8255"/>
            </a:xfrm>
            <a:custGeom>
              <a:avLst/>
              <a:gdLst/>
              <a:ahLst/>
              <a:cxnLst/>
              <a:rect l="l" t="t" r="r" b="b"/>
              <a:pathLst>
                <a:path w="44450" h="8254">
                  <a:moveTo>
                    <a:pt x="44365" y="0"/>
                  </a:moveTo>
                  <a:lnTo>
                    <a:pt x="0" y="0"/>
                  </a:lnTo>
                  <a:lnTo>
                    <a:pt x="2167" y="7968"/>
                  </a:lnTo>
                  <a:lnTo>
                    <a:pt x="38208" y="7968"/>
                  </a:lnTo>
                  <a:lnTo>
                    <a:pt x="42197" y="7968"/>
                  </a:lnTo>
                  <a:lnTo>
                    <a:pt x="44365" y="0"/>
                  </a:lnTo>
                  <a:close/>
                </a:path>
              </a:pathLst>
            </a:custGeom>
            <a:solidFill>
              <a:srgbClr val="DCE1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402557" y="521366"/>
              <a:ext cx="44365" cy="7968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16335247" y="932584"/>
              <a:ext cx="13335" cy="9525"/>
            </a:xfrm>
            <a:custGeom>
              <a:avLst/>
              <a:gdLst/>
              <a:ahLst/>
              <a:cxnLst/>
              <a:rect l="l" t="t" r="r" b="b"/>
              <a:pathLst>
                <a:path w="13334" h="9525">
                  <a:moveTo>
                    <a:pt x="6638" y="0"/>
                  </a:moveTo>
                  <a:lnTo>
                    <a:pt x="4858" y="1392"/>
                  </a:lnTo>
                  <a:lnTo>
                    <a:pt x="2649" y="2251"/>
                  </a:lnTo>
                  <a:lnTo>
                    <a:pt x="0" y="2575"/>
                  </a:lnTo>
                  <a:lnTo>
                    <a:pt x="1413" y="6669"/>
                  </a:lnTo>
                  <a:lnTo>
                    <a:pt x="2816" y="9392"/>
                  </a:lnTo>
                  <a:lnTo>
                    <a:pt x="10470" y="9392"/>
                  </a:lnTo>
                  <a:lnTo>
                    <a:pt x="11863" y="6669"/>
                  </a:lnTo>
                  <a:lnTo>
                    <a:pt x="13287" y="2575"/>
                  </a:lnTo>
                  <a:lnTo>
                    <a:pt x="10638" y="2251"/>
                  </a:lnTo>
                  <a:lnTo>
                    <a:pt x="8418" y="1392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5251" y="932579"/>
              <a:ext cx="13277" cy="9392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16323162" y="543905"/>
              <a:ext cx="36830" cy="379095"/>
            </a:xfrm>
            <a:custGeom>
              <a:avLst/>
              <a:gdLst/>
              <a:ahLst/>
              <a:cxnLst/>
              <a:rect l="l" t="t" r="r" b="b"/>
              <a:pathLst>
                <a:path w="36830" h="379094">
                  <a:moveTo>
                    <a:pt x="36669" y="0"/>
                  </a:moveTo>
                  <a:lnTo>
                    <a:pt x="0" y="0"/>
                  </a:lnTo>
                  <a:lnTo>
                    <a:pt x="31" y="135912"/>
                  </a:lnTo>
                  <a:lnTo>
                    <a:pt x="6491" y="164424"/>
                  </a:lnTo>
                  <a:lnTo>
                    <a:pt x="6491" y="378857"/>
                  </a:lnTo>
                  <a:lnTo>
                    <a:pt x="30177" y="378857"/>
                  </a:lnTo>
                  <a:lnTo>
                    <a:pt x="30177" y="164424"/>
                  </a:lnTo>
                  <a:lnTo>
                    <a:pt x="36669" y="135765"/>
                  </a:lnTo>
                  <a:lnTo>
                    <a:pt x="36669" y="0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23158" y="543899"/>
              <a:ext cx="36679" cy="378868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312644" y="421284"/>
              <a:ext cx="78197" cy="122625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6329534" y="552582"/>
              <a:ext cx="23495" cy="372110"/>
            </a:xfrm>
            <a:custGeom>
              <a:avLst/>
              <a:gdLst/>
              <a:ahLst/>
              <a:cxnLst/>
              <a:rect l="l" t="t" r="r" b="b"/>
              <a:pathLst>
                <a:path w="23494" h="372109">
                  <a:moveTo>
                    <a:pt x="4114" y="0"/>
                  </a:moveTo>
                  <a:lnTo>
                    <a:pt x="0" y="0"/>
                  </a:lnTo>
                  <a:lnTo>
                    <a:pt x="0" y="127698"/>
                  </a:lnTo>
                  <a:lnTo>
                    <a:pt x="4114" y="127698"/>
                  </a:lnTo>
                  <a:lnTo>
                    <a:pt x="4114" y="0"/>
                  </a:lnTo>
                  <a:close/>
                </a:path>
                <a:path w="23494" h="372109">
                  <a:moveTo>
                    <a:pt x="8153" y="156819"/>
                  </a:moveTo>
                  <a:lnTo>
                    <a:pt x="4889" y="156819"/>
                  </a:lnTo>
                  <a:lnTo>
                    <a:pt x="4889" y="371881"/>
                  </a:lnTo>
                  <a:lnTo>
                    <a:pt x="8153" y="371881"/>
                  </a:lnTo>
                  <a:lnTo>
                    <a:pt x="8153" y="156819"/>
                  </a:lnTo>
                  <a:close/>
                </a:path>
                <a:path w="23494" h="372109">
                  <a:moveTo>
                    <a:pt x="13538" y="0"/>
                  </a:moveTo>
                  <a:lnTo>
                    <a:pt x="9398" y="0"/>
                  </a:lnTo>
                  <a:lnTo>
                    <a:pt x="9398" y="127698"/>
                  </a:lnTo>
                  <a:lnTo>
                    <a:pt x="13538" y="127698"/>
                  </a:lnTo>
                  <a:lnTo>
                    <a:pt x="13538" y="0"/>
                  </a:lnTo>
                  <a:close/>
                </a:path>
                <a:path w="23494" h="372109">
                  <a:moveTo>
                    <a:pt x="14274" y="156819"/>
                  </a:moveTo>
                  <a:lnTo>
                    <a:pt x="11023" y="156819"/>
                  </a:lnTo>
                  <a:lnTo>
                    <a:pt x="11023" y="371881"/>
                  </a:lnTo>
                  <a:lnTo>
                    <a:pt x="14274" y="371881"/>
                  </a:lnTo>
                  <a:lnTo>
                    <a:pt x="14274" y="156819"/>
                  </a:lnTo>
                  <a:close/>
                </a:path>
                <a:path w="23494" h="372109">
                  <a:moveTo>
                    <a:pt x="19697" y="156819"/>
                  </a:moveTo>
                  <a:lnTo>
                    <a:pt x="16446" y="156819"/>
                  </a:lnTo>
                  <a:lnTo>
                    <a:pt x="16446" y="371881"/>
                  </a:lnTo>
                  <a:lnTo>
                    <a:pt x="19697" y="371881"/>
                  </a:lnTo>
                  <a:lnTo>
                    <a:pt x="19697" y="156819"/>
                  </a:lnTo>
                  <a:close/>
                </a:path>
                <a:path w="23494" h="372109">
                  <a:moveTo>
                    <a:pt x="22936" y="0"/>
                  </a:moveTo>
                  <a:lnTo>
                    <a:pt x="18808" y="0"/>
                  </a:lnTo>
                  <a:lnTo>
                    <a:pt x="18808" y="127698"/>
                  </a:lnTo>
                  <a:lnTo>
                    <a:pt x="22936" y="127698"/>
                  </a:lnTo>
                  <a:lnTo>
                    <a:pt x="22936" y="0"/>
                  </a:lnTo>
                  <a:close/>
                </a:path>
              </a:pathLst>
            </a:custGeom>
            <a:solidFill>
              <a:srgbClr val="CAB9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16329534" y="552582"/>
              <a:ext cx="23495" cy="374015"/>
            </a:xfrm>
            <a:custGeom>
              <a:avLst/>
              <a:gdLst/>
              <a:ahLst/>
              <a:cxnLst/>
              <a:rect l="l" t="t" r="r" b="b"/>
              <a:pathLst>
                <a:path w="23494" h="374015">
                  <a:moveTo>
                    <a:pt x="4114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28270"/>
                  </a:lnTo>
                  <a:lnTo>
                    <a:pt x="1092" y="128270"/>
                  </a:lnTo>
                  <a:lnTo>
                    <a:pt x="1092" y="1270"/>
                  </a:lnTo>
                  <a:lnTo>
                    <a:pt x="4114" y="1270"/>
                  </a:lnTo>
                  <a:lnTo>
                    <a:pt x="4114" y="0"/>
                  </a:lnTo>
                  <a:close/>
                </a:path>
                <a:path w="23494" h="374015">
                  <a:moveTo>
                    <a:pt x="8153" y="156819"/>
                  </a:moveTo>
                  <a:lnTo>
                    <a:pt x="4889" y="156819"/>
                  </a:lnTo>
                  <a:lnTo>
                    <a:pt x="4889" y="158089"/>
                  </a:lnTo>
                  <a:lnTo>
                    <a:pt x="4889" y="372719"/>
                  </a:lnTo>
                  <a:lnTo>
                    <a:pt x="5981" y="372719"/>
                  </a:lnTo>
                  <a:lnTo>
                    <a:pt x="5981" y="158089"/>
                  </a:lnTo>
                  <a:lnTo>
                    <a:pt x="8153" y="158089"/>
                  </a:lnTo>
                  <a:lnTo>
                    <a:pt x="8153" y="156819"/>
                  </a:lnTo>
                  <a:close/>
                </a:path>
                <a:path w="23494" h="374015">
                  <a:moveTo>
                    <a:pt x="13538" y="0"/>
                  </a:moveTo>
                  <a:lnTo>
                    <a:pt x="9398" y="0"/>
                  </a:lnTo>
                  <a:lnTo>
                    <a:pt x="9398" y="1270"/>
                  </a:lnTo>
                  <a:lnTo>
                    <a:pt x="9398" y="128270"/>
                  </a:lnTo>
                  <a:lnTo>
                    <a:pt x="10502" y="128270"/>
                  </a:lnTo>
                  <a:lnTo>
                    <a:pt x="10502" y="1270"/>
                  </a:lnTo>
                  <a:lnTo>
                    <a:pt x="13538" y="1270"/>
                  </a:lnTo>
                  <a:lnTo>
                    <a:pt x="13538" y="0"/>
                  </a:lnTo>
                  <a:close/>
                </a:path>
                <a:path w="23494" h="374015">
                  <a:moveTo>
                    <a:pt x="14274" y="156819"/>
                  </a:moveTo>
                  <a:lnTo>
                    <a:pt x="11023" y="156819"/>
                  </a:lnTo>
                  <a:lnTo>
                    <a:pt x="11023" y="158089"/>
                  </a:lnTo>
                  <a:lnTo>
                    <a:pt x="11023" y="373989"/>
                  </a:lnTo>
                  <a:lnTo>
                    <a:pt x="12115" y="373989"/>
                  </a:lnTo>
                  <a:lnTo>
                    <a:pt x="12115" y="158089"/>
                  </a:lnTo>
                  <a:lnTo>
                    <a:pt x="14274" y="158089"/>
                  </a:lnTo>
                  <a:lnTo>
                    <a:pt x="14274" y="156819"/>
                  </a:lnTo>
                  <a:close/>
                </a:path>
                <a:path w="23494" h="374015">
                  <a:moveTo>
                    <a:pt x="19697" y="156819"/>
                  </a:moveTo>
                  <a:lnTo>
                    <a:pt x="16446" y="156819"/>
                  </a:lnTo>
                  <a:lnTo>
                    <a:pt x="16446" y="158089"/>
                  </a:lnTo>
                  <a:lnTo>
                    <a:pt x="16446" y="372719"/>
                  </a:lnTo>
                  <a:lnTo>
                    <a:pt x="17538" y="372719"/>
                  </a:lnTo>
                  <a:lnTo>
                    <a:pt x="17538" y="158089"/>
                  </a:lnTo>
                  <a:lnTo>
                    <a:pt x="19697" y="158089"/>
                  </a:lnTo>
                  <a:lnTo>
                    <a:pt x="19697" y="156819"/>
                  </a:lnTo>
                  <a:close/>
                </a:path>
                <a:path w="23494" h="374015">
                  <a:moveTo>
                    <a:pt x="22936" y="0"/>
                  </a:moveTo>
                  <a:lnTo>
                    <a:pt x="18808" y="0"/>
                  </a:lnTo>
                  <a:lnTo>
                    <a:pt x="18808" y="1270"/>
                  </a:lnTo>
                  <a:lnTo>
                    <a:pt x="18808" y="128270"/>
                  </a:lnTo>
                  <a:lnTo>
                    <a:pt x="19913" y="128270"/>
                  </a:lnTo>
                  <a:lnTo>
                    <a:pt x="19913" y="1270"/>
                  </a:lnTo>
                  <a:lnTo>
                    <a:pt x="22936" y="1270"/>
                  </a:lnTo>
                  <a:lnTo>
                    <a:pt x="22936" y="0"/>
                  </a:lnTo>
                  <a:close/>
                </a:path>
              </a:pathLst>
            </a:custGeom>
            <a:solidFill>
              <a:srgbClr val="885F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6325875" y="915843"/>
              <a:ext cx="32384" cy="20955"/>
            </a:xfrm>
            <a:custGeom>
              <a:avLst/>
              <a:gdLst/>
              <a:ahLst/>
              <a:cxnLst/>
              <a:rect l="l" t="t" r="r" b="b"/>
              <a:pathLst>
                <a:path w="32384" h="20955">
                  <a:moveTo>
                    <a:pt x="22198" y="0"/>
                  </a:moveTo>
                  <a:lnTo>
                    <a:pt x="20575" y="8439"/>
                  </a:lnTo>
                  <a:lnTo>
                    <a:pt x="19733" y="3409"/>
                  </a:lnTo>
                  <a:lnTo>
                    <a:pt x="15873" y="1732"/>
                  </a:lnTo>
                  <a:lnTo>
                    <a:pt x="12014" y="3409"/>
                  </a:lnTo>
                  <a:lnTo>
                    <a:pt x="11172" y="8439"/>
                  </a:lnTo>
                  <a:lnTo>
                    <a:pt x="9549" y="0"/>
                  </a:lnTo>
                  <a:lnTo>
                    <a:pt x="2345" y="1015"/>
                  </a:lnTo>
                  <a:lnTo>
                    <a:pt x="638" y="4680"/>
                  </a:lnTo>
                  <a:lnTo>
                    <a:pt x="492" y="5874"/>
                  </a:lnTo>
                  <a:lnTo>
                    <a:pt x="0" y="7528"/>
                  </a:lnTo>
                  <a:lnTo>
                    <a:pt x="2984" y="7622"/>
                  </a:lnTo>
                  <a:lnTo>
                    <a:pt x="6397" y="11748"/>
                  </a:lnTo>
                  <a:lnTo>
                    <a:pt x="7727" y="15371"/>
                  </a:lnTo>
                  <a:lnTo>
                    <a:pt x="6418" y="19779"/>
                  </a:lnTo>
                  <a:lnTo>
                    <a:pt x="9790" y="20899"/>
                  </a:lnTo>
                  <a:lnTo>
                    <a:pt x="13004" y="20795"/>
                  </a:lnTo>
                  <a:lnTo>
                    <a:pt x="15873" y="18009"/>
                  </a:lnTo>
                  <a:lnTo>
                    <a:pt x="18742" y="20795"/>
                  </a:lnTo>
                  <a:lnTo>
                    <a:pt x="21957" y="20899"/>
                  </a:lnTo>
                  <a:lnTo>
                    <a:pt x="25329" y="19779"/>
                  </a:lnTo>
                  <a:lnTo>
                    <a:pt x="24020" y="15371"/>
                  </a:lnTo>
                  <a:lnTo>
                    <a:pt x="25350" y="11748"/>
                  </a:lnTo>
                  <a:lnTo>
                    <a:pt x="28773" y="7622"/>
                  </a:lnTo>
                  <a:lnTo>
                    <a:pt x="31758" y="7528"/>
                  </a:lnTo>
                  <a:lnTo>
                    <a:pt x="31266" y="5874"/>
                  </a:lnTo>
                  <a:lnTo>
                    <a:pt x="31109" y="4680"/>
                  </a:lnTo>
                  <a:lnTo>
                    <a:pt x="29402" y="1015"/>
                  </a:lnTo>
                  <a:lnTo>
                    <a:pt x="22198" y="0"/>
                  </a:lnTo>
                  <a:close/>
                </a:path>
              </a:pathLst>
            </a:custGeom>
            <a:solidFill>
              <a:srgbClr val="9BA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6309773" y="514089"/>
              <a:ext cx="64769" cy="422909"/>
            </a:xfrm>
            <a:custGeom>
              <a:avLst/>
              <a:gdLst/>
              <a:ahLst/>
              <a:cxnLst/>
              <a:rect l="l" t="t" r="r" b="b"/>
              <a:pathLst>
                <a:path w="64769" h="422909">
                  <a:moveTo>
                    <a:pt x="47853" y="409282"/>
                  </a:moveTo>
                  <a:lnTo>
                    <a:pt x="47358" y="407631"/>
                  </a:lnTo>
                  <a:lnTo>
                    <a:pt x="47205" y="406438"/>
                  </a:lnTo>
                  <a:lnTo>
                    <a:pt x="45504" y="402780"/>
                  </a:lnTo>
                  <a:lnTo>
                    <a:pt x="38290" y="401764"/>
                  </a:lnTo>
                  <a:lnTo>
                    <a:pt x="36677" y="410197"/>
                  </a:lnTo>
                  <a:lnTo>
                    <a:pt x="35826" y="405168"/>
                  </a:lnTo>
                  <a:lnTo>
                    <a:pt x="31965" y="403491"/>
                  </a:lnTo>
                  <a:lnTo>
                    <a:pt x="28105" y="405168"/>
                  </a:lnTo>
                  <a:lnTo>
                    <a:pt x="27266" y="410197"/>
                  </a:lnTo>
                  <a:lnTo>
                    <a:pt x="25641" y="401764"/>
                  </a:lnTo>
                  <a:lnTo>
                    <a:pt x="18440" y="402780"/>
                  </a:lnTo>
                  <a:lnTo>
                    <a:pt x="16738" y="406438"/>
                  </a:lnTo>
                  <a:lnTo>
                    <a:pt x="16586" y="407631"/>
                  </a:lnTo>
                  <a:lnTo>
                    <a:pt x="16090" y="409282"/>
                  </a:lnTo>
                  <a:lnTo>
                    <a:pt x="19075" y="409384"/>
                  </a:lnTo>
                  <a:lnTo>
                    <a:pt x="22491" y="413512"/>
                  </a:lnTo>
                  <a:lnTo>
                    <a:pt x="23825" y="417131"/>
                  </a:lnTo>
                  <a:lnTo>
                    <a:pt x="22517" y="421538"/>
                  </a:lnTo>
                  <a:lnTo>
                    <a:pt x="25882" y="422656"/>
                  </a:lnTo>
                  <a:lnTo>
                    <a:pt x="29095" y="422554"/>
                  </a:lnTo>
                  <a:lnTo>
                    <a:pt x="31965" y="419773"/>
                  </a:lnTo>
                  <a:lnTo>
                    <a:pt x="34836" y="422554"/>
                  </a:lnTo>
                  <a:lnTo>
                    <a:pt x="38049" y="422656"/>
                  </a:lnTo>
                  <a:lnTo>
                    <a:pt x="41427" y="421538"/>
                  </a:lnTo>
                  <a:lnTo>
                    <a:pt x="40119" y="417131"/>
                  </a:lnTo>
                  <a:lnTo>
                    <a:pt x="41452" y="413512"/>
                  </a:lnTo>
                  <a:lnTo>
                    <a:pt x="44869" y="409384"/>
                  </a:lnTo>
                  <a:lnTo>
                    <a:pt x="47853" y="409282"/>
                  </a:lnTo>
                  <a:close/>
                </a:path>
                <a:path w="64769" h="422909">
                  <a:moveTo>
                    <a:pt x="64262" y="11264"/>
                  </a:moveTo>
                  <a:lnTo>
                    <a:pt x="63461" y="3517"/>
                  </a:lnTo>
                  <a:lnTo>
                    <a:pt x="56527" y="0"/>
                  </a:lnTo>
                  <a:lnTo>
                    <a:pt x="7734" y="0"/>
                  </a:lnTo>
                  <a:lnTo>
                    <a:pt x="800" y="3517"/>
                  </a:lnTo>
                  <a:lnTo>
                    <a:pt x="0" y="11264"/>
                  </a:lnTo>
                  <a:lnTo>
                    <a:pt x="3937" y="19011"/>
                  </a:lnTo>
                  <a:lnTo>
                    <a:pt x="11214" y="22542"/>
                  </a:lnTo>
                  <a:lnTo>
                    <a:pt x="53047" y="22542"/>
                  </a:lnTo>
                  <a:lnTo>
                    <a:pt x="60325" y="19011"/>
                  </a:lnTo>
                  <a:lnTo>
                    <a:pt x="64262" y="11264"/>
                  </a:lnTo>
                  <a:close/>
                </a:path>
              </a:pathLst>
            </a:custGeom>
            <a:solidFill>
              <a:srgbClr val="C7C8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6316668" y="519613"/>
              <a:ext cx="50800" cy="12065"/>
            </a:xfrm>
            <a:custGeom>
              <a:avLst/>
              <a:gdLst/>
              <a:ahLst/>
              <a:cxnLst/>
              <a:rect l="l" t="t" r="r" b="b"/>
              <a:pathLst>
                <a:path w="50800" h="12065">
                  <a:moveTo>
                    <a:pt x="50480" y="0"/>
                  </a:moveTo>
                  <a:lnTo>
                    <a:pt x="0" y="0"/>
                  </a:lnTo>
                  <a:lnTo>
                    <a:pt x="3120" y="11476"/>
                  </a:lnTo>
                  <a:lnTo>
                    <a:pt x="41611" y="11476"/>
                  </a:lnTo>
                  <a:lnTo>
                    <a:pt x="47359" y="11476"/>
                  </a:lnTo>
                  <a:lnTo>
                    <a:pt x="50480" y="0"/>
                  </a:lnTo>
                  <a:close/>
                </a:path>
              </a:pathLst>
            </a:custGeom>
            <a:solidFill>
              <a:srgbClr val="ADB3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16677" y="519617"/>
              <a:ext cx="50469" cy="11465"/>
            </a:xfrm>
            <a:prstGeom prst="rect">
              <a:avLst/>
            </a:prstGeom>
          </p:spPr>
        </p:pic>
        <p:sp>
          <p:nvSpPr>
            <p:cNvPr id="46" name="object 46" descr=""/>
            <p:cNvSpPr/>
            <p:nvPr/>
          </p:nvSpPr>
          <p:spPr>
            <a:xfrm>
              <a:off x="16319725" y="521366"/>
              <a:ext cx="44450" cy="8255"/>
            </a:xfrm>
            <a:custGeom>
              <a:avLst/>
              <a:gdLst/>
              <a:ahLst/>
              <a:cxnLst/>
              <a:rect l="l" t="t" r="r" b="b"/>
              <a:pathLst>
                <a:path w="44450" h="8254">
                  <a:moveTo>
                    <a:pt x="44375" y="0"/>
                  </a:moveTo>
                  <a:lnTo>
                    <a:pt x="0" y="0"/>
                  </a:lnTo>
                  <a:lnTo>
                    <a:pt x="2167" y="7968"/>
                  </a:lnTo>
                  <a:lnTo>
                    <a:pt x="38208" y="7968"/>
                  </a:lnTo>
                  <a:lnTo>
                    <a:pt x="42208" y="7968"/>
                  </a:lnTo>
                  <a:lnTo>
                    <a:pt x="44375" y="0"/>
                  </a:lnTo>
                  <a:close/>
                </a:path>
              </a:pathLst>
            </a:custGeom>
            <a:solidFill>
              <a:srgbClr val="DCE1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19722" y="521365"/>
              <a:ext cx="44365" cy="7968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41857" y="748711"/>
              <a:ext cx="128200" cy="113146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413762" y="748711"/>
              <a:ext cx="128051" cy="113161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63073" y="566851"/>
              <a:ext cx="357523" cy="342396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217035" y="559825"/>
              <a:ext cx="249594" cy="284357"/>
            </a:xfrm>
            <a:prstGeom prst="rect">
              <a:avLst/>
            </a:prstGeom>
          </p:spPr>
        </p:pic>
      </p:grpSp>
      <p:sp>
        <p:nvSpPr>
          <p:cNvPr id="52" name="object 52" descr=""/>
          <p:cNvSpPr txBox="1"/>
          <p:nvPr/>
        </p:nvSpPr>
        <p:spPr>
          <a:xfrm>
            <a:off x="16653809" y="450536"/>
            <a:ext cx="835025" cy="47752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550" spc="-20" b="1">
                <a:solidFill>
                  <a:srgbClr val="2A3170"/>
                </a:solidFill>
                <a:latin typeface="Montserrat Black"/>
                <a:cs typeface="Montserrat Black"/>
              </a:rPr>
              <a:t>UESB</a:t>
            </a:r>
            <a:endParaRPr sz="1550">
              <a:latin typeface="Montserrat Black"/>
              <a:cs typeface="Montserrat Black"/>
            </a:endParaRPr>
          </a:p>
          <a:p>
            <a:pPr marL="24765" marR="5080">
              <a:lnSpc>
                <a:spcPts val="580"/>
              </a:lnSpc>
              <a:spcBef>
                <a:spcPts val="225"/>
              </a:spcBef>
            </a:pPr>
            <a:r>
              <a:rPr dirty="0" sz="550" b="0">
                <a:solidFill>
                  <a:srgbClr val="2A3170"/>
                </a:solidFill>
                <a:latin typeface="Montserrat Medium"/>
                <a:cs typeface="Montserrat Medium"/>
              </a:rPr>
              <a:t>Universidade</a:t>
            </a:r>
            <a:r>
              <a:rPr dirty="0" sz="550" spc="-25" b="0">
                <a:solidFill>
                  <a:srgbClr val="2A3170"/>
                </a:solidFill>
                <a:latin typeface="Montserrat Medium"/>
                <a:cs typeface="Montserrat Medium"/>
              </a:rPr>
              <a:t> </a:t>
            </a:r>
            <a:r>
              <a:rPr dirty="0" sz="550" spc="-10" b="0">
                <a:solidFill>
                  <a:srgbClr val="2A3170"/>
                </a:solidFill>
                <a:latin typeface="Montserrat Medium"/>
                <a:cs typeface="Montserrat Medium"/>
              </a:rPr>
              <a:t>Estadual</a:t>
            </a:r>
            <a:r>
              <a:rPr dirty="0" sz="550" spc="500" b="0">
                <a:solidFill>
                  <a:srgbClr val="2A3170"/>
                </a:solidFill>
                <a:latin typeface="Montserrat Medium"/>
                <a:cs typeface="Montserrat Medium"/>
              </a:rPr>
              <a:t> </a:t>
            </a:r>
            <a:r>
              <a:rPr dirty="0" sz="550" b="0">
                <a:solidFill>
                  <a:srgbClr val="2A3170"/>
                </a:solidFill>
                <a:latin typeface="Montserrat Medium"/>
                <a:cs typeface="Montserrat Medium"/>
              </a:rPr>
              <a:t>do</a:t>
            </a:r>
            <a:r>
              <a:rPr dirty="0" sz="550" spc="25" b="0">
                <a:solidFill>
                  <a:srgbClr val="2A3170"/>
                </a:solidFill>
                <a:latin typeface="Montserrat Medium"/>
                <a:cs typeface="Montserrat Medium"/>
              </a:rPr>
              <a:t> </a:t>
            </a:r>
            <a:r>
              <a:rPr dirty="0" sz="550" b="0">
                <a:solidFill>
                  <a:srgbClr val="2A3170"/>
                </a:solidFill>
                <a:latin typeface="Montserrat Medium"/>
                <a:cs typeface="Montserrat Medium"/>
              </a:rPr>
              <a:t>Sudoeste</a:t>
            </a:r>
            <a:r>
              <a:rPr dirty="0" sz="550" spc="25" b="0">
                <a:solidFill>
                  <a:srgbClr val="2A3170"/>
                </a:solidFill>
                <a:latin typeface="Montserrat Medium"/>
                <a:cs typeface="Montserrat Medium"/>
              </a:rPr>
              <a:t> </a:t>
            </a:r>
            <a:r>
              <a:rPr dirty="0" sz="550" b="0">
                <a:solidFill>
                  <a:srgbClr val="2A3170"/>
                </a:solidFill>
                <a:latin typeface="Montserrat Medium"/>
                <a:cs typeface="Montserrat Medium"/>
              </a:rPr>
              <a:t>da</a:t>
            </a:r>
            <a:r>
              <a:rPr dirty="0" sz="550" spc="25" b="0">
                <a:solidFill>
                  <a:srgbClr val="2A3170"/>
                </a:solidFill>
                <a:latin typeface="Montserrat Medium"/>
                <a:cs typeface="Montserrat Medium"/>
              </a:rPr>
              <a:t> </a:t>
            </a:r>
            <a:r>
              <a:rPr dirty="0" sz="550" spc="-10" b="0">
                <a:solidFill>
                  <a:srgbClr val="2A3170"/>
                </a:solidFill>
                <a:latin typeface="Montserrat Medium"/>
                <a:cs typeface="Montserrat Medium"/>
              </a:rPr>
              <a:t>Bahia</a:t>
            </a:r>
            <a:endParaRPr sz="550">
              <a:latin typeface="Montserrat Medium"/>
              <a:cs typeface="Montserrat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BG_SLIDE</dc:title>
  <dcterms:created xsi:type="dcterms:W3CDTF">2025-09-18T14:36:57Z</dcterms:created>
  <dcterms:modified xsi:type="dcterms:W3CDTF">2025-09-18T14:36:57Z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2025-09-18T00:00:00Z</vt:filetime>
  </property>
  <property fmtid="{D5CDD505-2E9C-101B-9397-08002B2CF9AE}" pid="3" name="Creator">
    <vt:lpwstr>Adobe Illustrator 29.8 (Windows)</vt:lpwstr>
  </property>
  <property fmtid="{D5CDD505-2E9C-101B-9397-08002B2CF9AE}" pid="4" name="LastSaved">
    <vt:filetime>2025-09-18T00:00:00Z</vt:filetime>
  </property>
  <property fmtid="{D5CDD505-2E9C-101B-9397-08002B2CF9AE}" pid="5" name="Producer">
    <vt:lpwstr>Adobe PDF library 17.00</vt:lpwstr>
  </property>
</Properties>
</file>