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D1409"/>
    <a:srgbClr val="175C4A"/>
    <a:srgbClr val="F3F1E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990" y="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9C5114-877E-AEDA-11CB-BB4D9CE0F8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0735661F-D02C-6388-5C34-EEBE190AA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A6DE04-EBD4-34E5-B559-3D812E587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22C1-B5AB-40B7-B8A2-F4F6E61910BE}" type="datetimeFigureOut">
              <a:rPr lang="pt-BR" smtClean="0"/>
              <a:t>07/07/2026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2115457-7297-FAEB-F0C3-F32A68327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7E13156-B603-9B7E-1116-C08742045E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159EF-96B7-4C3A-9BC2-BDD9882636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3372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03A06E-011D-C7AA-B041-5D04EF1A08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06149C2-7484-B09D-F67C-BE9A95A46D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6CAC4DD-2277-62A5-B74E-288D4E6097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22C1-B5AB-40B7-B8A2-F4F6E61910BE}" type="datetimeFigureOut">
              <a:rPr lang="pt-BR" smtClean="0"/>
              <a:t>07/07/2026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8A270B3-8840-C363-C0F9-6ED392111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6FAC6BD-3FD5-C3A0-83DB-CF66DACEC5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159EF-96B7-4C3A-9BC2-BDD9882636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64636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A309F6A-3781-8B6A-DD12-04BFBB4E92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BBCE9D02-44FB-8983-0FB0-9AA59B8997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5D1409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t-BR" dirty="0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7FC2F76-76F7-C159-BD42-7E6B1CF20F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22C1-B5AB-40B7-B8A2-F4F6E61910BE}" type="datetimeFigureOut">
              <a:rPr lang="pt-BR" smtClean="0"/>
              <a:t>07/07/2026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3B1DBC5C-0142-BB24-57B5-3FE8FDE9B9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423BF8-7100-1C5B-CA99-B4EECB8FAF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159EF-96B7-4C3A-9BC2-BDD9882636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000412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36AA789-9778-0C82-0990-45FEBE1366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6521CBE-7B53-BE2B-FE73-519D0E0EC0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0ABF2B3-B26E-3F40-72C0-C38CB1BDDA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53FD7F63-46EE-20C3-4A2A-1045D69A7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22C1-B5AB-40B7-B8A2-F4F6E61910BE}" type="datetimeFigureOut">
              <a:rPr lang="pt-BR" smtClean="0"/>
              <a:t>07/07/2026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03317E-3F31-E6C9-368F-175EF59C3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91C2D4A-6130-5FCB-8DED-4537803DE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159EF-96B7-4C3A-9BC2-BDD9882636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28219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935FEB-16BB-65EB-53E4-0B5CF179E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75CC5D9-0393-C64D-DD14-0FB6808B37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D2B7D7E-E7AE-477E-808D-65C31F44C28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522246BF-63ED-B149-1115-7283FDA07DC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63785815-EF3A-2DAA-BFCE-DCEDF0BADA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FB0A7E0-089F-3A43-62AC-9FE50FAB75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22C1-B5AB-40B7-B8A2-F4F6E61910BE}" type="datetimeFigureOut">
              <a:rPr lang="pt-BR" smtClean="0"/>
              <a:t>07/07/2026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8D1395C4-85D6-02E1-D8AF-0DF6B7491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3EDA87A-4850-D50B-CCBF-2E5884D54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159EF-96B7-4C3A-9BC2-BDD9882636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99270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7067EC-C87E-31C7-6993-E909D1ABB1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C4B0BDAA-B503-FB34-1144-3298E5D6C5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22C1-B5AB-40B7-B8A2-F4F6E61910BE}" type="datetimeFigureOut">
              <a:rPr lang="pt-BR" smtClean="0"/>
              <a:t>07/07/2026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6A03F83-1AAC-4A46-8615-891CE2042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C06A9BD-1061-6B81-B57A-DE23C6053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159EF-96B7-4C3A-9BC2-BDD9882636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68621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B1FA1349-E6C2-4A56-FD80-E6995D384F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22C1-B5AB-40B7-B8A2-F4F6E61910BE}" type="datetimeFigureOut">
              <a:rPr lang="pt-BR" smtClean="0"/>
              <a:t>07/07/2026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0D1CEF00-B2F9-6928-4E99-54178A285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EB860DC3-224B-E7D3-6A74-F3BA285D97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159EF-96B7-4C3A-9BC2-BDD9882636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391466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D78773E-84C7-7793-4382-401008B3C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B1EBAA5-E9A5-3B78-AEAE-DEDB507A84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9A54D6B-588B-BFC7-9C52-67B4D100EF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7D791AE-F417-92F8-6F72-6C446F70B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22C1-B5AB-40B7-B8A2-F4F6E61910BE}" type="datetimeFigureOut">
              <a:rPr lang="pt-BR" smtClean="0"/>
              <a:t>07/07/2026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BF415D5-4A47-DDC8-9F2F-D9A652119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6888AB0-3FF8-A802-E982-4D3F476E19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159EF-96B7-4C3A-9BC2-BDD9882636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8163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7EE1B4-80E4-9BD2-DD87-3D6E9455DB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00F3B4A-55E1-8A9A-71F4-F7F616E695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DF360C3-1FBF-BF7C-6AA5-F20D05B3B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F4DCE928-7057-B4F6-221E-53A436A5F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22C1-B5AB-40B7-B8A2-F4F6E61910BE}" type="datetimeFigureOut">
              <a:rPr lang="pt-BR" smtClean="0"/>
              <a:t>07/07/2026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35B84E4-BCAB-3E26-1945-2CA633C74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749B88A-2849-1D58-35D1-20D036C3D1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159EF-96B7-4C3A-9BC2-BDD9882636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2682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3B19CD3-B38D-34AA-E2EE-968DD3FF86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D25C91E-0E74-DF3D-48CC-15ABD6C0F4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0BD3D96-EE49-BE8A-7296-C772165A27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22C1-B5AB-40B7-B8A2-F4F6E61910BE}" type="datetimeFigureOut">
              <a:rPr lang="pt-BR" smtClean="0"/>
              <a:t>07/07/2026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FAC59EF-44D8-C499-D668-ABBD36A793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58837AB-0520-A7CB-5BF0-827B60DB1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159EF-96B7-4C3A-9BC2-BDD9882636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1026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CDF75258-2409-3D41-EC51-5F002E1D27C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C5ACF32D-BC18-0EE5-C665-7B74FC678E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C116691-E77F-E3E4-DDA2-78AD373E4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BE22C1-B5AB-40B7-B8A2-F4F6E61910BE}" type="datetimeFigureOut">
              <a:rPr lang="pt-BR" smtClean="0"/>
              <a:t>07/07/2026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86BDAC-3E35-8BBD-DADD-010F807F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69B36AD-2C33-FEAF-E9C9-19BE3C74ED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8159EF-96B7-4C3A-9BC2-BDD9882636DE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26841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1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E4CB3DF2-404F-7F68-A283-B2F8F40C21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20EA886-97D3-ED9C-F0A3-46830DD3E6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de texto Mestres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0F52DF1-EE43-8F0F-2120-8AFD56550B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4BE22C1-B5AB-40B7-B8A2-F4F6E61910BE}" type="datetimeFigureOut">
              <a:rPr lang="pt-BR" smtClean="0"/>
              <a:t>07/07/2026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85D9724-1159-0E5B-9625-7EFEA8BF62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43E2712-A5C7-BE40-BFCF-936EB7980AC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F8159EF-96B7-4C3A-9BC2-BDD9882636DE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D1F1F12F-8CB6-5407-1210-C8E07B94AC97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0594" y="6024830"/>
            <a:ext cx="2007531" cy="574139"/>
          </a:xfrm>
          <a:prstGeom prst="rect">
            <a:avLst/>
          </a:prstGeom>
        </p:spPr>
      </p:pic>
      <p:sp>
        <p:nvSpPr>
          <p:cNvPr id="9" name="Google Shape;238;p27">
            <a:extLst>
              <a:ext uri="{FF2B5EF4-FFF2-40B4-BE49-F238E27FC236}">
                <a16:creationId xmlns:a16="http://schemas.microsoft.com/office/drawing/2014/main" id="{97AB5FDF-621D-E4EF-C078-9A6543E2E034}"/>
              </a:ext>
            </a:extLst>
          </p:cNvPr>
          <p:cNvSpPr txBox="1">
            <a:spLocks/>
          </p:cNvSpPr>
          <p:nvPr userDrawn="1"/>
        </p:nvSpPr>
        <p:spPr>
          <a:xfrm>
            <a:off x="0" y="5835937"/>
            <a:ext cx="8531225" cy="875580"/>
          </a:xfrm>
          <a:prstGeom prst="rect">
            <a:avLst/>
          </a:prstGeom>
        </p:spPr>
        <p:txBody>
          <a:bodyPr spcFirstLastPara="1" wrap="square" lIns="94815" tIns="94815" rIns="94815" bIns="94815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spcBef>
                <a:spcPts val="0"/>
              </a:spcBef>
            </a:pPr>
            <a:r>
              <a:rPr lang="pt-BR" sz="1800" dirty="0">
                <a:solidFill>
                  <a:srgbClr val="175C4A"/>
                </a:solidFill>
                <a:latin typeface="Impact" panose="020B0806030902050204" pitchFamily="34" charset="0"/>
                <a:cs typeface="Helvetica" panose="020B0604020202020204" pitchFamily="34" charset="0"/>
              </a:rPr>
              <a:t>II Seminário de Educação a Distância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35FF512E-FFC5-8BF9-B8DC-72D05B41CC25}"/>
              </a:ext>
            </a:extLst>
          </p:cNvPr>
          <p:cNvSpPr txBox="1"/>
          <p:nvPr userDrawn="1"/>
        </p:nvSpPr>
        <p:spPr>
          <a:xfrm>
            <a:off x="3489920" y="6129796"/>
            <a:ext cx="853122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2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</a:rPr>
              <a:t>EAD em expansão: cenários e </a:t>
            </a:r>
            <a:r>
              <a:rPr lang="pt-BR" sz="1200" dirty="0">
                <a:solidFill>
                  <a:srgbClr val="5D1409"/>
                </a:solidFill>
                <a:latin typeface="Bahnschrift Condensed" panose="020B0502040204020203" pitchFamily="34" charset="0"/>
              </a:rPr>
              <a:t>perspectivas</a:t>
            </a:r>
            <a:r>
              <a:rPr lang="pt-BR" sz="1200" dirty="0">
                <a:solidFill>
                  <a:schemeClr val="accent5">
                    <a:lumMod val="50000"/>
                  </a:schemeClr>
                </a:solidFill>
                <a:latin typeface="Bahnschrift Condensed" panose="020B0502040204020203" pitchFamily="34" charset="0"/>
              </a:rPr>
              <a:t> no Sudoeste Baiano</a:t>
            </a:r>
          </a:p>
        </p:txBody>
      </p:sp>
    </p:spTree>
    <p:extLst>
      <p:ext uri="{BB962C8B-B14F-4D97-AF65-F5344CB8AC3E}">
        <p14:creationId xmlns:p14="http://schemas.microsoft.com/office/powerpoint/2010/main" val="29930792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175C4A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5D1409"/>
          </a:solidFill>
          <a:latin typeface="Bahnschrift Condensed" panose="020B05020402040202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5D1409"/>
          </a:solidFill>
          <a:latin typeface="Bahnschrift Condensed" panose="020B05020402040202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5D1409"/>
          </a:solidFill>
          <a:latin typeface="Bahnschrift Condensed" panose="020B05020402040202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D1409"/>
          </a:solidFill>
          <a:latin typeface="Bahnschrift Condensed" panose="020B05020402040202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5D1409"/>
          </a:solidFill>
          <a:latin typeface="Bahnschrift Condensed" panose="020B05020402040202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454B61C-5188-D8F4-F445-C95A168223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578506" y="1707325"/>
            <a:ext cx="8395504" cy="1241325"/>
          </a:xfrm>
        </p:spPr>
        <p:txBody>
          <a:bodyPr>
            <a:normAutofit/>
          </a:bodyPr>
          <a:lstStyle/>
          <a:p>
            <a:pPr algn="l"/>
            <a:r>
              <a:rPr lang="pt-BR" sz="4400" dirty="0">
                <a:solidFill>
                  <a:srgbClr val="175C4A"/>
                </a:solidFill>
                <a:latin typeface="Impact" panose="020B0806030902050204" pitchFamily="34" charset="0"/>
              </a:rPr>
              <a:t>Título da apresentação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9A921D0-7BCF-0B7E-EBFF-18307FCDF2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8506" y="3642550"/>
            <a:ext cx="7099139" cy="1655762"/>
          </a:xfrm>
        </p:spPr>
        <p:txBody>
          <a:bodyPr>
            <a:normAutofit/>
          </a:bodyPr>
          <a:lstStyle/>
          <a:p>
            <a:pPr algn="l"/>
            <a:r>
              <a:rPr lang="pt-BR" sz="3600" dirty="0">
                <a:solidFill>
                  <a:srgbClr val="5D1409"/>
                </a:solidFill>
                <a:latin typeface="Bahnschrift Condensed" panose="020B0502040204020203" pitchFamily="34" charset="0"/>
              </a:rPr>
              <a:t> Nome (s)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3C33F7A-02CC-BFE7-3884-8FD6931272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>
          <a:xfrm>
            <a:off x="-1" y="-56855"/>
            <a:ext cx="3466441" cy="6914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281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FDAD0-3595-7CCB-8357-16664107D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175C4A"/>
                </a:solidFill>
                <a:latin typeface="Impact" panose="020B0806030902050204" pitchFamily="34" charset="0"/>
              </a:rPr>
              <a:t>Introdução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4FE0A1-5187-893A-6EF6-D52E4BC33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solidFill>
                  <a:srgbClr val="5D1409"/>
                </a:solidFill>
                <a:latin typeface="Bahnschrift Condensed" panose="020B0502040204020203" pitchFamily="34" charset="0"/>
              </a:rPr>
              <a:t>Tamanho do texto principal: a </a:t>
            </a:r>
            <a:r>
              <a:rPr lang="pt-BR" dirty="0"/>
              <a:t>partir de 24pt</a:t>
            </a:r>
            <a:endParaRPr lang="pt-BR" dirty="0">
              <a:solidFill>
                <a:srgbClr val="5D1409"/>
              </a:solidFill>
              <a:latin typeface="Bahnschrift Condensed" panose="020B0502040204020203" pitchFamily="34" charset="0"/>
            </a:endParaRPr>
          </a:p>
          <a:p>
            <a:pPr algn="just"/>
            <a:r>
              <a:rPr lang="pt-BR" dirty="0">
                <a:solidFill>
                  <a:srgbClr val="5D1409"/>
                </a:solidFill>
                <a:latin typeface="Bahnschrift Condensed" panose="020B0502040204020203" pitchFamily="34" charset="0"/>
              </a:rPr>
              <a:t>Observação: Todo o texto deve estar em tamanho adequado para garantir a leitura pelo público durante a apresentação. As informações contidas em imagens, gráficos e demais elementos visuais também devem estar claramente visíveis. Sempre que necessário, ajuste o tamanho das fontes e das imagens, priorizando a legibilidade.</a:t>
            </a:r>
          </a:p>
        </p:txBody>
      </p:sp>
    </p:spTree>
    <p:extLst>
      <p:ext uri="{BB962C8B-B14F-4D97-AF65-F5344CB8AC3E}">
        <p14:creationId xmlns:p14="http://schemas.microsoft.com/office/powerpoint/2010/main" val="17018159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FDAD0-3595-7CCB-8357-16664107D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175C4A"/>
                </a:solidFill>
                <a:latin typeface="Impact" panose="020B0806030902050204" pitchFamily="34" charset="0"/>
              </a:rPr>
              <a:t>Desenvolvimento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4FE0A1-5187-893A-6EF6-D52E4BC33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solidFill>
                  <a:srgbClr val="5D1409"/>
                </a:solidFill>
                <a:latin typeface="Bahnschrift Condensed" panose="020B0502040204020203" pitchFamily="34" charset="0"/>
              </a:rPr>
              <a:t>Tamanho do texto principal: a partir de 24 </a:t>
            </a:r>
            <a:r>
              <a:rPr lang="pt-BR" dirty="0" err="1">
                <a:solidFill>
                  <a:srgbClr val="5D1409"/>
                </a:solidFill>
                <a:latin typeface="Bahnschrift Condensed" panose="020B0502040204020203" pitchFamily="34" charset="0"/>
              </a:rPr>
              <a:t>pt</a:t>
            </a:r>
            <a:r>
              <a:rPr lang="pt-BR" dirty="0">
                <a:solidFill>
                  <a:srgbClr val="5D1409"/>
                </a:solidFill>
                <a:latin typeface="Bahnschrift Condensed" panose="020B0502040204020203" pitchFamily="34" charset="0"/>
              </a:rPr>
              <a:t>;</a:t>
            </a:r>
          </a:p>
          <a:p>
            <a:pPr algn="just"/>
            <a:r>
              <a:rPr lang="pt-BR" dirty="0">
                <a:solidFill>
                  <a:srgbClr val="5D1409"/>
                </a:solidFill>
                <a:latin typeface="Bahnschrift Condensed" panose="020B0502040204020203" pitchFamily="34" charset="0"/>
              </a:rPr>
              <a:t>Observação: Todo o texto deve estar em tamanho adequado para garantir a leitura pelo público durante a apresentação. As informações contidas em imagens, gráficos e demais elementos visuais também devem estar claramente visíveis. Sempre que necessário, ajuste o tamanho das fontes e das imagens, priorizando a legibilidade.</a:t>
            </a:r>
          </a:p>
        </p:txBody>
      </p:sp>
    </p:spTree>
    <p:extLst>
      <p:ext uri="{BB962C8B-B14F-4D97-AF65-F5344CB8AC3E}">
        <p14:creationId xmlns:p14="http://schemas.microsoft.com/office/powerpoint/2010/main" val="41764647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FDAD0-3595-7CCB-8357-16664107D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>
                <a:solidFill>
                  <a:srgbClr val="175C4A"/>
                </a:solidFill>
                <a:latin typeface="Impact" panose="020B0806030902050204" pitchFamily="34" charset="0"/>
              </a:rPr>
              <a:t>Conclusão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4FE0A1-5187-893A-6EF6-D52E4BC33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solidFill>
                  <a:srgbClr val="5D1409"/>
                </a:solidFill>
                <a:latin typeface="Bahnschrift Condensed" panose="020B0502040204020203" pitchFamily="34" charset="0"/>
              </a:rPr>
              <a:t>Tamanho do texto principal: a partir de 24 </a:t>
            </a:r>
            <a:r>
              <a:rPr lang="pt-BR" dirty="0" err="1">
                <a:solidFill>
                  <a:srgbClr val="5D1409"/>
                </a:solidFill>
                <a:latin typeface="Bahnschrift Condensed" panose="020B0502040204020203" pitchFamily="34" charset="0"/>
              </a:rPr>
              <a:t>pt</a:t>
            </a:r>
            <a:r>
              <a:rPr lang="pt-BR" dirty="0">
                <a:solidFill>
                  <a:srgbClr val="5D1409"/>
                </a:solidFill>
                <a:latin typeface="Bahnschrift Condensed" panose="020B0502040204020203" pitchFamily="34" charset="0"/>
              </a:rPr>
              <a:t>;</a:t>
            </a:r>
          </a:p>
          <a:p>
            <a:pPr algn="just"/>
            <a:r>
              <a:rPr lang="pt-BR" dirty="0">
                <a:solidFill>
                  <a:srgbClr val="5D1409"/>
                </a:solidFill>
                <a:latin typeface="Bahnschrift Condensed" panose="020B0502040204020203" pitchFamily="34" charset="0"/>
              </a:rPr>
              <a:t>Observação: Todo o texto deve estar em tamanho adequado para garantir a leitura pelo público durante a apresentação. As informações contidas em imagens, gráficos e demais elementos visuais também devem estar claramente visíveis. Sempre que necessário, ajuste o tamanho das fontes e das imagens, priorizando a legibilidade.</a:t>
            </a:r>
          </a:p>
        </p:txBody>
      </p:sp>
    </p:spTree>
    <p:extLst>
      <p:ext uri="{BB962C8B-B14F-4D97-AF65-F5344CB8AC3E}">
        <p14:creationId xmlns:p14="http://schemas.microsoft.com/office/powerpoint/2010/main" val="19313081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3EFDAD0-3595-7CCB-8357-16664107D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Referências</a:t>
            </a:r>
            <a:endParaRPr lang="pt-BR" dirty="0">
              <a:solidFill>
                <a:srgbClr val="175C4A"/>
              </a:solidFill>
              <a:latin typeface="Impact" panose="020B0806030902050204" pitchFamily="34" charset="0"/>
            </a:endParaRP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94FE0A1-5187-893A-6EF6-D52E4BC330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>
                <a:solidFill>
                  <a:srgbClr val="5D1409"/>
                </a:solidFill>
                <a:latin typeface="Bahnschrift Condensed" panose="020B0502040204020203" pitchFamily="34" charset="0"/>
              </a:rPr>
              <a:t>Tamanho do texto principal: a partir de 24 </a:t>
            </a:r>
            <a:r>
              <a:rPr lang="pt-BR" dirty="0" err="1">
                <a:solidFill>
                  <a:srgbClr val="5D1409"/>
                </a:solidFill>
                <a:latin typeface="Bahnschrift Condensed" panose="020B0502040204020203" pitchFamily="34" charset="0"/>
              </a:rPr>
              <a:t>pt</a:t>
            </a:r>
            <a:r>
              <a:rPr lang="pt-BR" dirty="0">
                <a:solidFill>
                  <a:srgbClr val="5D1409"/>
                </a:solidFill>
                <a:latin typeface="Bahnschrift Condensed" panose="020B0502040204020203" pitchFamily="34" charset="0"/>
              </a:rPr>
              <a:t>;</a:t>
            </a:r>
          </a:p>
          <a:p>
            <a:pPr algn="just"/>
            <a:r>
              <a:rPr lang="pt-BR" dirty="0">
                <a:solidFill>
                  <a:srgbClr val="5D1409"/>
                </a:solidFill>
                <a:latin typeface="Bahnschrift Condensed" panose="020B0502040204020203" pitchFamily="34" charset="0"/>
              </a:rPr>
              <a:t>Observação: Todo o texto deve estar em tamanho adequado para garantir a leitura pelo público durante a apresentação. As informações contidas em imagens, gráficos e demais elementos visuais também devem estar claramente visíveis. Sempre que necessário, ajuste o tamanho das fontes e das imagens, priorizando a legibilidade.</a:t>
            </a:r>
          </a:p>
        </p:txBody>
      </p:sp>
    </p:spTree>
    <p:extLst>
      <p:ext uri="{BB962C8B-B14F-4D97-AF65-F5344CB8AC3E}">
        <p14:creationId xmlns:p14="http://schemas.microsoft.com/office/powerpoint/2010/main" val="28761740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270</Words>
  <Application>Microsoft Office PowerPoint</Application>
  <PresentationFormat>Widescreen</PresentationFormat>
  <Paragraphs>14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Aptos</vt:lpstr>
      <vt:lpstr>Arial</vt:lpstr>
      <vt:lpstr>Bahnschrift Condensed</vt:lpstr>
      <vt:lpstr>Impact</vt:lpstr>
      <vt:lpstr>Tema do Office</vt:lpstr>
      <vt:lpstr>Título da apresentação</vt:lpstr>
      <vt:lpstr>Introdução</vt:lpstr>
      <vt:lpstr>Desenvolvimento</vt:lpstr>
      <vt:lpstr>Conclusão</vt:lpstr>
      <vt:lpstr>Referências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Rafael M Ribeiro</dc:creator>
  <cp:lastModifiedBy>Rafael M Ribeiro</cp:lastModifiedBy>
  <cp:revision>1</cp:revision>
  <dcterms:created xsi:type="dcterms:W3CDTF">2026-07-07T22:35:30Z</dcterms:created>
  <dcterms:modified xsi:type="dcterms:W3CDTF">2026-07-07T22:59:06Z</dcterms:modified>
</cp:coreProperties>
</file>